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759" r:id="rId2"/>
    <p:sldMasterId id="2147483773" r:id="rId3"/>
  </p:sldMasterIdLst>
  <p:notesMasterIdLst>
    <p:notesMasterId r:id="rId9"/>
  </p:notesMasterIdLst>
  <p:handoutMasterIdLst>
    <p:handoutMasterId r:id="rId10"/>
  </p:handoutMasterIdLst>
  <p:sldIdLst>
    <p:sldId id="1458" r:id="rId4"/>
    <p:sldId id="1518" r:id="rId5"/>
    <p:sldId id="1521" r:id="rId6"/>
    <p:sldId id="1522" r:id="rId7"/>
    <p:sldId id="1523" r:id="rId8"/>
  </p:sldIdLst>
  <p:sldSz cx="6858000" cy="9906000" type="A4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">
          <p15:clr>
            <a:srgbClr val="A4A3A4"/>
          </p15:clr>
        </p15:guide>
        <p15:guide id="2" orient="horz" pos="630">
          <p15:clr>
            <a:srgbClr val="A4A3A4"/>
          </p15:clr>
        </p15:guide>
        <p15:guide id="3" orient="horz" pos="6036">
          <p15:clr>
            <a:srgbClr val="A4A3A4"/>
          </p15:clr>
        </p15:guide>
        <p15:guide id="4" orient="horz" pos="5616">
          <p15:clr>
            <a:srgbClr val="A4A3A4"/>
          </p15:clr>
        </p15:guide>
        <p15:guide id="5" orient="horz" pos="5755">
          <p15:clr>
            <a:srgbClr val="A4A3A4"/>
          </p15:clr>
        </p15:guide>
        <p15:guide id="6" orient="horz" pos="1585">
          <p15:clr>
            <a:srgbClr val="A4A3A4"/>
          </p15:clr>
        </p15:guide>
        <p15:guide id="7" orient="horz" pos="1440">
          <p15:clr>
            <a:srgbClr val="A4A3A4"/>
          </p15:clr>
        </p15:guide>
        <p15:guide id="8" orient="horz" pos="3536">
          <p15:clr>
            <a:srgbClr val="A4A3A4"/>
          </p15:clr>
        </p15:guide>
        <p15:guide id="9" orient="horz" pos="3675">
          <p15:clr>
            <a:srgbClr val="A4A3A4"/>
          </p15:clr>
        </p15:guide>
        <p15:guide id="10" orient="horz" pos="485">
          <p15:clr>
            <a:srgbClr val="A4A3A4"/>
          </p15:clr>
        </p15:guide>
        <p15:guide id="11" pos="2124">
          <p15:clr>
            <a:srgbClr val="A4A3A4"/>
          </p15:clr>
        </p15:guide>
        <p15:guide id="12" pos="240">
          <p15:clr>
            <a:srgbClr val="A4A3A4"/>
          </p15:clr>
        </p15:guide>
        <p15:guide id="13" pos="4068">
          <p15:clr>
            <a:srgbClr val="A4A3A4"/>
          </p15:clr>
        </p15:guide>
        <p15:guide id="14" pos="2196">
          <p15:clr>
            <a:srgbClr val="A4A3A4"/>
          </p15:clr>
        </p15:guide>
        <p15:guide id="15" pos="1488">
          <p15:clr>
            <a:srgbClr val="A4A3A4"/>
          </p15:clr>
        </p15:guide>
        <p15:guide id="16" pos="1553">
          <p15:clr>
            <a:srgbClr val="A4A3A4"/>
          </p15:clr>
        </p15:guide>
        <p15:guide id="17" pos="2844">
          <p15:clr>
            <a:srgbClr val="A4A3A4"/>
          </p15:clr>
        </p15:guide>
        <p15:guide id="18" pos="816">
          <p15:clr>
            <a:srgbClr val="A4A3A4"/>
          </p15:clr>
        </p15:guide>
        <p15:guide id="19" pos="3492">
          <p15:clr>
            <a:srgbClr val="A4A3A4"/>
          </p15:clr>
        </p15:guide>
        <p15:guide id="20" pos="3408">
          <p15:clr>
            <a:srgbClr val="A4A3A4"/>
          </p15:clr>
        </p15:guide>
        <p15:guide id="21" pos="2784">
          <p15:clr>
            <a:srgbClr val="A4A3A4"/>
          </p15:clr>
        </p15:guide>
        <p15:guide id="22" pos="9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6" userDrawn="1">
          <p15:clr>
            <a:srgbClr val="A4A3A4"/>
          </p15:clr>
        </p15:guide>
        <p15:guide id="2" pos="2305" userDrawn="1">
          <p15:clr>
            <a:srgbClr val="A4A3A4"/>
          </p15:clr>
        </p15:guide>
        <p15:guide id="3" orient="horz" pos="3025" userDrawn="1">
          <p15:clr>
            <a:srgbClr val="A4A3A4"/>
          </p15:clr>
        </p15:guide>
        <p15:guide id="4" orient="horz" pos="30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1" name="Michael V. Scott" initials="MVS" lastIdx="59" clrIdx="1"/>
  <p:cmAuthor id="2" name="DBUSNACH00" initials="DB" lastIdx="1" clrIdx="2"/>
  <p:cmAuthor id="3" name="Laura Abeni" initials="LA" lastIdx="2" clrIdx="3">
    <p:extLst>
      <p:ext uri="{19B8F6BF-5375-455C-9EA6-DF929625EA0E}">
        <p15:presenceInfo xmlns:p15="http://schemas.microsoft.com/office/powerpoint/2012/main" userId="Laura Abeni" providerId="None"/>
      </p:ext>
    </p:extLst>
  </p:cmAuthor>
  <p:cmAuthor id="4" name="Ilde Martinelli" initials="IM" lastIdx="1" clrIdx="4">
    <p:extLst>
      <p:ext uri="{19B8F6BF-5375-455C-9EA6-DF929625EA0E}">
        <p15:presenceInfo xmlns:p15="http://schemas.microsoft.com/office/powerpoint/2012/main" userId="S::ilde.martinelli@pwc.com::6f7ce53e-73f3-493a-9bb1-4c8a4b1822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7F5B00"/>
    <a:srgbClr val="FFF0CC"/>
    <a:srgbClr val="175C2C"/>
    <a:srgbClr val="C4FC9F"/>
    <a:srgbClr val="E0301E"/>
    <a:srgbClr val="FF0000"/>
    <a:srgbClr val="000000"/>
    <a:srgbClr val="FED8C4"/>
    <a:srgbClr val="701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395" autoAdjust="0"/>
  </p:normalViewPr>
  <p:slideViewPr>
    <p:cSldViewPr>
      <p:cViewPr>
        <p:scale>
          <a:sx n="120" d="100"/>
          <a:sy n="120" d="100"/>
        </p:scale>
        <p:origin x="1602" y="-1548"/>
      </p:cViewPr>
      <p:guideLst>
        <p:guide orient="horz" pos="208"/>
        <p:guide orient="horz" pos="630"/>
        <p:guide orient="horz" pos="6036"/>
        <p:guide orient="horz" pos="5616"/>
        <p:guide orient="horz" pos="5755"/>
        <p:guide orient="horz" pos="1585"/>
        <p:guide orient="horz" pos="1440"/>
        <p:guide orient="horz" pos="3536"/>
        <p:guide orient="horz" pos="3675"/>
        <p:guide orient="horz" pos="485"/>
        <p:guide pos="2124"/>
        <p:guide pos="240"/>
        <p:guide pos="4068"/>
        <p:guide pos="2196"/>
        <p:guide pos="1488"/>
        <p:guide pos="1553"/>
        <p:guide pos="2844"/>
        <p:guide pos="816"/>
        <p:guide pos="3492"/>
        <p:guide pos="3408"/>
        <p:guide pos="2784"/>
        <p:guide pos="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675"/>
    </p:cViewPr>
  </p:sorterViewPr>
  <p:notesViewPr>
    <p:cSldViewPr>
      <p:cViewPr varScale="1">
        <p:scale>
          <a:sx n="81" d="100"/>
          <a:sy n="81" d="100"/>
        </p:scale>
        <p:origin x="3996" y="78"/>
      </p:cViewPr>
      <p:guideLst>
        <p:guide orient="horz" pos="3026"/>
        <p:guide pos="2305"/>
        <p:guide orient="horz" pos="3025"/>
        <p:guide orient="horz"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3169921" cy="480061"/>
          </a:xfrm>
          <a:prstGeom prst="rect">
            <a:avLst/>
          </a:prstGeom>
        </p:spPr>
        <p:txBody>
          <a:bodyPr vert="horz" lIns="96208" tIns="48104" rIns="96208" bIns="48104" rtlCol="0"/>
          <a:lstStyle>
            <a:lvl1pPr algn="l">
              <a:defRPr sz="1400"/>
            </a:lvl1pPr>
          </a:lstStyle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3" y="7"/>
            <a:ext cx="3169921" cy="480061"/>
          </a:xfrm>
          <a:prstGeom prst="rect">
            <a:avLst/>
          </a:prstGeom>
        </p:spPr>
        <p:txBody>
          <a:bodyPr vert="horz" lIns="96208" tIns="48104" rIns="96208" bIns="48104" rtlCol="0"/>
          <a:lstStyle>
            <a:lvl1pPr algn="r">
              <a:defRPr sz="1400"/>
            </a:lvl1pPr>
          </a:lstStyle>
          <a:p>
            <a:fld id="{35F05CFF-548C-4E04-B325-CF1209D66BDC}" type="datetimeFigureOut">
              <a:rPr lang="it-IT" smtClean="0">
                <a:latin typeface="Arial" pitchFamily="34" charset="0"/>
                <a:cs typeface="Arial" pitchFamily="34" charset="0"/>
              </a:rPr>
              <a:pPr/>
              <a:t>10/12/2019</a:t>
            </a:fld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478"/>
            <a:ext cx="3169921" cy="480061"/>
          </a:xfrm>
          <a:prstGeom prst="rect">
            <a:avLst/>
          </a:prstGeom>
        </p:spPr>
        <p:txBody>
          <a:bodyPr vert="horz" lIns="96208" tIns="48104" rIns="96208" bIns="48104" rtlCol="0" anchor="b"/>
          <a:lstStyle>
            <a:lvl1pPr algn="l">
              <a:defRPr sz="1400"/>
            </a:lvl1pPr>
          </a:lstStyle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3" y="9119478"/>
            <a:ext cx="3169921" cy="480061"/>
          </a:xfrm>
          <a:prstGeom prst="rect">
            <a:avLst/>
          </a:prstGeom>
        </p:spPr>
        <p:txBody>
          <a:bodyPr vert="horz" lIns="96208" tIns="48104" rIns="96208" bIns="48104" rtlCol="0" anchor="b"/>
          <a:lstStyle>
            <a:lvl1pPr algn="r">
              <a:defRPr sz="1400"/>
            </a:lvl1pPr>
          </a:lstStyle>
          <a:p>
            <a:fld id="{4EE90EF7-3E10-491C-87C2-59674BB3AAF6}" type="slidenum">
              <a:rPr lang="it-IT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it-IT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6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3169921" cy="480061"/>
          </a:xfrm>
          <a:prstGeom prst="rect">
            <a:avLst/>
          </a:prstGeom>
        </p:spPr>
        <p:txBody>
          <a:bodyPr vert="horz" lIns="96208" tIns="48104" rIns="96208" bIns="48104" rtlCol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3" y="7"/>
            <a:ext cx="3169921" cy="480061"/>
          </a:xfrm>
          <a:prstGeom prst="rect">
            <a:avLst/>
          </a:prstGeom>
        </p:spPr>
        <p:txBody>
          <a:bodyPr vert="horz" lIns="96208" tIns="48104" rIns="96208" bIns="48104" rtlCol="0"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it-IT" smtClean="0"/>
              <a:pPr/>
              <a:t>10/12/2019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1413" y="720725"/>
            <a:ext cx="24923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08" tIns="48104" rIns="96208" bIns="4810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8"/>
            <a:ext cx="5852160" cy="4320540"/>
          </a:xfrm>
          <a:prstGeom prst="rect">
            <a:avLst/>
          </a:prstGeom>
        </p:spPr>
        <p:txBody>
          <a:bodyPr vert="horz" lIns="96208" tIns="48104" rIns="96208" bIns="48104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8"/>
            <a:ext cx="3169921" cy="480061"/>
          </a:xfrm>
          <a:prstGeom prst="rect">
            <a:avLst/>
          </a:prstGeom>
        </p:spPr>
        <p:txBody>
          <a:bodyPr vert="horz" lIns="96208" tIns="48104" rIns="96208" bIns="48104" rtlCol="0" anchor="b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3" y="9119478"/>
            <a:ext cx="3169921" cy="480061"/>
          </a:xfrm>
          <a:prstGeom prst="rect">
            <a:avLst/>
          </a:prstGeom>
        </p:spPr>
        <p:txBody>
          <a:bodyPr vert="horz" lIns="96208" tIns="48104" rIns="96208" bIns="48104" rtlCol="0" anchor="b"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21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56" algn="l" defTabSz="91431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311" algn="l" defTabSz="91431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467" algn="l" defTabSz="91431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622" algn="l" defTabSz="91431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778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9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4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3429001" y="0"/>
            <a:ext cx="3428999" cy="9906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3429000" cy="495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Rectangle 9"/>
          <p:cNvSpPr/>
          <p:nvPr/>
        </p:nvSpPr>
        <p:spPr bwMode="hidden">
          <a:xfrm>
            <a:off x="0" y="4953000"/>
            <a:ext cx="3429000" cy="1651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0"/>
            <a:ext cx="2985195" cy="363220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5415280"/>
            <a:ext cx="2985195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0E57C-CC48-F54D-B3F3-3A114B24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50876" y="7700265"/>
            <a:ext cx="1227582" cy="19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6004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5315626" y="2"/>
            <a:ext cx="1542374" cy="9905999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44FB3C-AD4D-6F4C-92C0-9F7687917FCE}"/>
              </a:ext>
            </a:extLst>
          </p:cNvPr>
          <p:cNvGrpSpPr/>
          <p:nvPr/>
        </p:nvGrpSpPr>
        <p:grpSpPr>
          <a:xfrm>
            <a:off x="-4763" y="1"/>
            <a:ext cx="6862763" cy="9912880"/>
            <a:chOff x="-6350" y="0"/>
            <a:chExt cx="9150350" cy="686276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68B7C75-4FF3-3A46-AC74-0A57EF174CAA}"/>
                </a:ext>
              </a:extLst>
            </p:cNvPr>
            <p:cNvSpPr>
              <a:spLocks/>
            </p:cNvSpPr>
            <p:nvPr/>
          </p:nvSpPr>
          <p:spPr bwMode="white">
            <a:xfrm>
              <a:off x="-6350" y="0"/>
              <a:ext cx="9150350" cy="6862763"/>
            </a:xfrm>
            <a:custGeom>
              <a:avLst/>
              <a:gdLst>
                <a:gd name="T0" fmla="*/ 14239 w 19200"/>
                <a:gd name="T1" fmla="*/ 0 h 14399"/>
                <a:gd name="T2" fmla="*/ 14239 w 19200"/>
                <a:gd name="T3" fmla="*/ 0 h 14399"/>
                <a:gd name="T4" fmla="*/ 14239 w 19200"/>
                <a:gd name="T5" fmla="*/ 9227 h 14399"/>
                <a:gd name="T6" fmla="*/ 0 w 19200"/>
                <a:gd name="T7" fmla="*/ 9227 h 14399"/>
                <a:gd name="T8" fmla="*/ 0 w 19200"/>
                <a:gd name="T9" fmla="*/ 9869 h 14399"/>
                <a:gd name="T10" fmla="*/ 14239 w 19200"/>
                <a:gd name="T11" fmla="*/ 9869 h 14399"/>
                <a:gd name="T12" fmla="*/ 14239 w 19200"/>
                <a:gd name="T13" fmla="*/ 14399 h 14399"/>
                <a:gd name="T14" fmla="*/ 14881 w 19200"/>
                <a:gd name="T15" fmla="*/ 14399 h 14399"/>
                <a:gd name="T16" fmla="*/ 14881 w 19200"/>
                <a:gd name="T17" fmla="*/ 9869 h 14399"/>
                <a:gd name="T18" fmla="*/ 19200 w 19200"/>
                <a:gd name="T19" fmla="*/ 9869 h 14399"/>
                <a:gd name="T20" fmla="*/ 19200 w 19200"/>
                <a:gd name="T21" fmla="*/ 9227 h 14399"/>
                <a:gd name="T22" fmla="*/ 14881 w 19200"/>
                <a:gd name="T23" fmla="*/ 9227 h 14399"/>
                <a:gd name="T24" fmla="*/ 14881 w 19200"/>
                <a:gd name="T25" fmla="*/ 2789 h 14399"/>
                <a:gd name="T26" fmla="*/ 19200 w 19200"/>
                <a:gd name="T27" fmla="*/ 2789 h 14399"/>
                <a:gd name="T28" fmla="*/ 19200 w 19200"/>
                <a:gd name="T29" fmla="*/ 2147 h 14399"/>
                <a:gd name="T30" fmla="*/ 14881 w 19200"/>
                <a:gd name="T31" fmla="*/ 2147 h 14399"/>
                <a:gd name="T32" fmla="*/ 14881 w 19200"/>
                <a:gd name="T33" fmla="*/ 0 h 14399"/>
                <a:gd name="T34" fmla="*/ 14239 w 19200"/>
                <a:gd name="T35" fmla="*/ 0 h 14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00" h="14399">
                  <a:moveTo>
                    <a:pt x="14239" y="0"/>
                  </a:moveTo>
                  <a:lnTo>
                    <a:pt x="14239" y="0"/>
                  </a:lnTo>
                  <a:lnTo>
                    <a:pt x="14239" y="9227"/>
                  </a:lnTo>
                  <a:lnTo>
                    <a:pt x="0" y="9227"/>
                  </a:lnTo>
                  <a:lnTo>
                    <a:pt x="0" y="9869"/>
                  </a:lnTo>
                  <a:lnTo>
                    <a:pt x="14239" y="9869"/>
                  </a:lnTo>
                  <a:lnTo>
                    <a:pt x="14239" y="14399"/>
                  </a:lnTo>
                  <a:lnTo>
                    <a:pt x="14881" y="14399"/>
                  </a:lnTo>
                  <a:lnTo>
                    <a:pt x="14881" y="9869"/>
                  </a:lnTo>
                  <a:lnTo>
                    <a:pt x="19200" y="9869"/>
                  </a:lnTo>
                  <a:lnTo>
                    <a:pt x="19200" y="9227"/>
                  </a:lnTo>
                  <a:lnTo>
                    <a:pt x="14881" y="9227"/>
                  </a:lnTo>
                  <a:lnTo>
                    <a:pt x="14881" y="2789"/>
                  </a:lnTo>
                  <a:lnTo>
                    <a:pt x="19200" y="2789"/>
                  </a:lnTo>
                  <a:lnTo>
                    <a:pt x="19200" y="2147"/>
                  </a:lnTo>
                  <a:lnTo>
                    <a:pt x="14881" y="2147"/>
                  </a:lnTo>
                  <a:lnTo>
                    <a:pt x="14881" y="0"/>
                  </a:lnTo>
                  <a:lnTo>
                    <a:pt x="142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7CBCF8-572D-4D45-93D3-B122FE4A2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black">
            <a:xfrm>
              <a:off x="201168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2"/>
            <a:ext cx="4045744" cy="3962399"/>
          </a:xfrm>
        </p:spPr>
        <p:txBody>
          <a:bodyPr anchor="b" anchorCtr="0">
            <a:normAutofit/>
          </a:bodyPr>
          <a:lstStyle>
            <a:lvl1pPr algn="l">
              <a:lnSpc>
                <a:spcPct val="86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318F2D8-3FDE-964E-A4E4-8F55570AD5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953000"/>
            <a:ext cx="2985195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13653626"/>
      </p:ext>
    </p:extLst>
  </p:cSld>
  <p:clrMapOvr>
    <a:masterClrMapping/>
  </p:clrMapOvr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5543550" y="990606"/>
            <a:ext cx="1314450" cy="79247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 dirty="0">
              <a:solidFill>
                <a:srgbClr val="000000"/>
              </a:solidFill>
            </a:endParaRPr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314450" y="0"/>
            <a:ext cx="42291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 dirty="0">
              <a:solidFill>
                <a:srgbClr val="000000"/>
              </a:solidFill>
            </a:endParaRPr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314450" y="990600"/>
            <a:ext cx="4229100" cy="79248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 dirty="0">
              <a:solidFill>
                <a:srgbClr val="00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421608" y="1210733"/>
            <a:ext cx="4007644" cy="1320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18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421608" y="2641610"/>
            <a:ext cx="4007644" cy="13208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013">
                <a:solidFill>
                  <a:schemeClr val="bg1"/>
                </a:solidFill>
                <a:latin typeface="+mj-lt"/>
              </a:defRPr>
            </a:lvl2pPr>
            <a:lvl3pPr marL="257169" indent="0" algn="l">
              <a:buNone/>
              <a:defRPr sz="1013">
                <a:solidFill>
                  <a:schemeClr val="bg1"/>
                </a:solidFill>
                <a:latin typeface="+mj-lt"/>
              </a:defRPr>
            </a:lvl3pPr>
            <a:lvl4pPr marL="514337" indent="0" algn="l">
              <a:buNone/>
              <a:defRPr sz="1013">
                <a:solidFill>
                  <a:schemeClr val="bg1"/>
                </a:solidFill>
                <a:latin typeface="+mj-lt"/>
              </a:defRPr>
            </a:lvl4pPr>
            <a:lvl5pPr marL="771506" indent="0" algn="l">
              <a:buNone/>
              <a:defRPr sz="1013">
                <a:solidFill>
                  <a:schemeClr val="bg1"/>
                </a:solidFill>
                <a:latin typeface="+mj-lt"/>
              </a:defRPr>
            </a:lvl5pPr>
            <a:lvl6pPr marL="1028674" indent="0" algn="l">
              <a:buNone/>
              <a:defRPr sz="1013">
                <a:solidFill>
                  <a:schemeClr val="bg1"/>
                </a:solidFill>
                <a:latin typeface="+mj-lt"/>
              </a:defRPr>
            </a:lvl6pPr>
            <a:lvl7pPr marL="1285843" indent="0" algn="l">
              <a:buNone/>
              <a:defRPr sz="1013">
                <a:solidFill>
                  <a:schemeClr val="bg1"/>
                </a:solidFill>
                <a:latin typeface="+mj-lt"/>
              </a:defRPr>
            </a:lvl7pPr>
            <a:lvl8pPr marL="1543011" indent="0" algn="l">
              <a:buNone/>
              <a:defRPr sz="1013">
                <a:solidFill>
                  <a:schemeClr val="bg1"/>
                </a:solidFill>
                <a:latin typeface="+mj-lt"/>
              </a:defRPr>
            </a:lvl8pPr>
            <a:lvl9pPr marL="1800180" indent="0" algn="l">
              <a:buNone/>
              <a:defRPr sz="1013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421606" y="541528"/>
            <a:ext cx="3079242" cy="211328"/>
          </a:xfrm>
        </p:spPr>
        <p:txBody>
          <a:bodyPr/>
          <a:lstStyle>
            <a:lvl1pPr>
              <a:defRPr sz="61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/>
              <a:t>www.pwc.com</a:t>
            </a:r>
          </a:p>
        </p:txBody>
      </p:sp>
      <p:grpSp>
        <p:nvGrpSpPr>
          <p:cNvPr id="11" name="Group 32"/>
          <p:cNvGrpSpPr/>
          <p:nvPr/>
        </p:nvGrpSpPr>
        <p:grpSpPr>
          <a:xfrm>
            <a:off x="726444" y="8913664"/>
            <a:ext cx="685800" cy="770581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4733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6057900" cy="1320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8475133"/>
            <a:ext cx="3600450" cy="1100667"/>
          </a:xfrm>
        </p:spPr>
        <p:txBody>
          <a:bodyPr anchor="b"/>
          <a:lstStyle>
            <a:lvl1pPr>
              <a:defRPr sz="506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Add legal and copyright disclaimers here.</a:t>
            </a:r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3261787" y="-2095500"/>
            <a:ext cx="220132" cy="6172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80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5315625" y="0"/>
            <a:ext cx="1542375" cy="9906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DAD589-ABBE-A141-BC26-A777B55CB8CF}"/>
              </a:ext>
            </a:extLst>
          </p:cNvPr>
          <p:cNvGrpSpPr/>
          <p:nvPr/>
        </p:nvGrpSpPr>
        <p:grpSpPr>
          <a:xfrm>
            <a:off x="-4763" y="1"/>
            <a:ext cx="6862763" cy="9912880"/>
            <a:chOff x="-6350" y="0"/>
            <a:chExt cx="9150350" cy="686276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F655138-28FD-E64F-BD10-FE74AE3BF7A6}"/>
                </a:ext>
              </a:extLst>
            </p:cNvPr>
            <p:cNvSpPr>
              <a:spLocks/>
            </p:cNvSpPr>
            <p:nvPr/>
          </p:nvSpPr>
          <p:spPr bwMode="white">
            <a:xfrm>
              <a:off x="-6350" y="0"/>
              <a:ext cx="9150350" cy="6862763"/>
            </a:xfrm>
            <a:custGeom>
              <a:avLst/>
              <a:gdLst>
                <a:gd name="T0" fmla="*/ 14239 w 19200"/>
                <a:gd name="T1" fmla="*/ 0 h 14399"/>
                <a:gd name="T2" fmla="*/ 14239 w 19200"/>
                <a:gd name="T3" fmla="*/ 0 h 14399"/>
                <a:gd name="T4" fmla="*/ 14239 w 19200"/>
                <a:gd name="T5" fmla="*/ 9227 h 14399"/>
                <a:gd name="T6" fmla="*/ 0 w 19200"/>
                <a:gd name="T7" fmla="*/ 9227 h 14399"/>
                <a:gd name="T8" fmla="*/ 0 w 19200"/>
                <a:gd name="T9" fmla="*/ 9869 h 14399"/>
                <a:gd name="T10" fmla="*/ 14239 w 19200"/>
                <a:gd name="T11" fmla="*/ 9869 h 14399"/>
                <a:gd name="T12" fmla="*/ 14239 w 19200"/>
                <a:gd name="T13" fmla="*/ 14399 h 14399"/>
                <a:gd name="T14" fmla="*/ 14881 w 19200"/>
                <a:gd name="T15" fmla="*/ 14399 h 14399"/>
                <a:gd name="T16" fmla="*/ 14881 w 19200"/>
                <a:gd name="T17" fmla="*/ 9869 h 14399"/>
                <a:gd name="T18" fmla="*/ 19200 w 19200"/>
                <a:gd name="T19" fmla="*/ 9869 h 14399"/>
                <a:gd name="T20" fmla="*/ 19200 w 19200"/>
                <a:gd name="T21" fmla="*/ 9227 h 14399"/>
                <a:gd name="T22" fmla="*/ 14881 w 19200"/>
                <a:gd name="T23" fmla="*/ 9227 h 14399"/>
                <a:gd name="T24" fmla="*/ 14881 w 19200"/>
                <a:gd name="T25" fmla="*/ 2789 h 14399"/>
                <a:gd name="T26" fmla="*/ 19200 w 19200"/>
                <a:gd name="T27" fmla="*/ 2789 h 14399"/>
                <a:gd name="T28" fmla="*/ 19200 w 19200"/>
                <a:gd name="T29" fmla="*/ 2147 h 14399"/>
                <a:gd name="T30" fmla="*/ 14881 w 19200"/>
                <a:gd name="T31" fmla="*/ 2147 h 14399"/>
                <a:gd name="T32" fmla="*/ 14881 w 19200"/>
                <a:gd name="T33" fmla="*/ 0 h 14399"/>
                <a:gd name="T34" fmla="*/ 14239 w 19200"/>
                <a:gd name="T35" fmla="*/ 0 h 14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00" h="14399">
                  <a:moveTo>
                    <a:pt x="14239" y="0"/>
                  </a:moveTo>
                  <a:lnTo>
                    <a:pt x="14239" y="0"/>
                  </a:lnTo>
                  <a:lnTo>
                    <a:pt x="14239" y="9227"/>
                  </a:lnTo>
                  <a:lnTo>
                    <a:pt x="0" y="9227"/>
                  </a:lnTo>
                  <a:lnTo>
                    <a:pt x="0" y="9869"/>
                  </a:lnTo>
                  <a:lnTo>
                    <a:pt x="14239" y="9869"/>
                  </a:lnTo>
                  <a:lnTo>
                    <a:pt x="14239" y="14399"/>
                  </a:lnTo>
                  <a:lnTo>
                    <a:pt x="14881" y="14399"/>
                  </a:lnTo>
                  <a:lnTo>
                    <a:pt x="14881" y="9869"/>
                  </a:lnTo>
                  <a:lnTo>
                    <a:pt x="19200" y="9869"/>
                  </a:lnTo>
                  <a:lnTo>
                    <a:pt x="19200" y="9227"/>
                  </a:lnTo>
                  <a:lnTo>
                    <a:pt x="14881" y="9227"/>
                  </a:lnTo>
                  <a:lnTo>
                    <a:pt x="14881" y="2789"/>
                  </a:lnTo>
                  <a:lnTo>
                    <a:pt x="19200" y="2789"/>
                  </a:lnTo>
                  <a:lnTo>
                    <a:pt x="19200" y="2147"/>
                  </a:lnTo>
                  <a:lnTo>
                    <a:pt x="14881" y="2147"/>
                  </a:lnTo>
                  <a:lnTo>
                    <a:pt x="14881" y="0"/>
                  </a:lnTo>
                  <a:lnTo>
                    <a:pt x="142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2DDFAD4-B295-1A4B-8B19-2A8D7E2F0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black">
            <a:xfrm>
              <a:off x="201168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1"/>
            <a:ext cx="4045744" cy="39624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25845A-5B94-7F4D-845E-DD9CA7AB84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953000"/>
            <a:ext cx="2985195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216650897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ogo Shap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1543050" y="1"/>
            <a:ext cx="5314950" cy="9905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9093B-3432-154B-91D3-38327BBF6EBC}"/>
              </a:ext>
            </a:extLst>
          </p:cNvPr>
          <p:cNvGrpSpPr/>
          <p:nvPr/>
        </p:nvGrpSpPr>
        <p:grpSpPr>
          <a:xfrm>
            <a:off x="1" y="1"/>
            <a:ext cx="4594622" cy="9906000"/>
            <a:chOff x="1" y="3"/>
            <a:chExt cx="6126163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7CC873-FA37-4A3B-A68F-BA24516A184F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3038299"/>
            <a:ext cx="3394711" cy="264114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778180-7E6A-F54C-B84C-0708B86895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6009640"/>
            <a:ext cx="3394710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30621353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ogo Shap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9130D55-E01B-814B-B368-1A5B9D922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1543050" y="3"/>
            <a:ext cx="5314950" cy="9905997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E72B4C-E9AC-B549-A085-023120F06A4D}"/>
              </a:ext>
            </a:extLst>
          </p:cNvPr>
          <p:cNvGrpSpPr/>
          <p:nvPr/>
        </p:nvGrpSpPr>
        <p:grpSpPr>
          <a:xfrm>
            <a:off x="1" y="3"/>
            <a:ext cx="4594622" cy="9906000"/>
            <a:chOff x="1" y="3"/>
            <a:chExt cx="6126163" cy="6858000"/>
          </a:xfrm>
        </p:grpSpPr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A866170D-BAEB-3F42-8D9F-6D8D43DE7DE2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BF79BC-FCFC-8E49-864E-C55EB4F3D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0FD2967A-4C84-1344-8D58-F17F4FAFE9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3038299"/>
            <a:ext cx="3394711" cy="264114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16102BF-BE82-B04D-8161-1064526336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6009640"/>
            <a:ext cx="3394710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24578206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ogo Shap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504B055-84E9-A34C-9FA5-3A4898E3B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1543050" y="2"/>
            <a:ext cx="5314950" cy="9905999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C7093D-095F-A14E-9831-165F97F41D07}"/>
              </a:ext>
            </a:extLst>
          </p:cNvPr>
          <p:cNvGrpSpPr/>
          <p:nvPr/>
        </p:nvGrpSpPr>
        <p:grpSpPr>
          <a:xfrm>
            <a:off x="1" y="1"/>
            <a:ext cx="4594622" cy="9906000"/>
            <a:chOff x="1" y="3"/>
            <a:chExt cx="6126163" cy="6858000"/>
          </a:xfrm>
        </p:grpSpPr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B540CD59-43B2-F84B-AA42-A5DB9595C5EA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2D4EADF-B32A-8D45-9D10-284CC3EC7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374F19E-182A-5B44-8CC6-FDC61C7A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3038299"/>
            <a:ext cx="3394711" cy="264114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6D3F89-AB75-3D47-8890-0CCF1CED05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6009640"/>
            <a:ext cx="3394710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224310892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ogo Shap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147A814-53FE-0143-93DA-630210643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1543050" y="3"/>
            <a:ext cx="5314950" cy="9905997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7975CC-87C7-7741-9AF8-48B12A834C6B}"/>
              </a:ext>
            </a:extLst>
          </p:cNvPr>
          <p:cNvGrpSpPr/>
          <p:nvPr/>
        </p:nvGrpSpPr>
        <p:grpSpPr>
          <a:xfrm>
            <a:off x="1" y="3"/>
            <a:ext cx="4594622" cy="9906000"/>
            <a:chOff x="1" y="3"/>
            <a:chExt cx="6126163" cy="6858000"/>
          </a:xfrm>
        </p:grpSpPr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B880DEB7-9886-FC44-AE29-F0D5F19A1ACB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1" y="3"/>
              <a:ext cx="6126163" cy="6858000"/>
            </a:xfrm>
            <a:custGeom>
              <a:avLst/>
              <a:gdLst>
                <a:gd name="connsiteX0" fmla="*/ 0 w 6126163"/>
                <a:gd name="connsiteY0" fmla="*/ 0 h 6858000"/>
                <a:gd name="connsiteX1" fmla="*/ 2381250 w 6126163"/>
                <a:gd name="connsiteY1" fmla="*/ 0 h 6858000"/>
                <a:gd name="connsiteX2" fmla="*/ 2381250 w 6126163"/>
                <a:gd name="connsiteY2" fmla="*/ 765175 h 6858000"/>
                <a:gd name="connsiteX3" fmla="*/ 3149601 w 6126163"/>
                <a:gd name="connsiteY3" fmla="*/ 765175 h 6858000"/>
                <a:gd name="connsiteX4" fmla="*/ 3149601 w 6126163"/>
                <a:gd name="connsiteY4" fmla="*/ 1957388 h 6858000"/>
                <a:gd name="connsiteX5" fmla="*/ 5132388 w 6126163"/>
                <a:gd name="connsiteY5" fmla="*/ 1957388 h 6858000"/>
                <a:gd name="connsiteX6" fmla="*/ 5132388 w 6126163"/>
                <a:gd name="connsiteY6" fmla="*/ 4899025 h 6858000"/>
                <a:gd name="connsiteX7" fmla="*/ 6126163 w 6126163"/>
                <a:gd name="connsiteY7" fmla="*/ 4899025 h 6858000"/>
                <a:gd name="connsiteX8" fmla="*/ 6126163 w 6126163"/>
                <a:gd name="connsiteY8" fmla="*/ 6858000 h 6858000"/>
                <a:gd name="connsiteX9" fmla="*/ 5132388 w 6126163"/>
                <a:gd name="connsiteY9" fmla="*/ 6858000 h 6858000"/>
                <a:gd name="connsiteX10" fmla="*/ 3149601 w 6126163"/>
                <a:gd name="connsiteY10" fmla="*/ 6858000 h 6858000"/>
                <a:gd name="connsiteX11" fmla="*/ 2381250 w 6126163"/>
                <a:gd name="connsiteY11" fmla="*/ 6858000 h 6858000"/>
                <a:gd name="connsiteX12" fmla="*/ 917576 w 6126163"/>
                <a:gd name="connsiteY12" fmla="*/ 6858000 h 6858000"/>
                <a:gd name="connsiteX13" fmla="*/ 0 w 6126163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6163" h="6858000">
                  <a:moveTo>
                    <a:pt x="0" y="0"/>
                  </a:moveTo>
                  <a:lnTo>
                    <a:pt x="2381250" y="0"/>
                  </a:lnTo>
                  <a:lnTo>
                    <a:pt x="2381250" y="765175"/>
                  </a:lnTo>
                  <a:lnTo>
                    <a:pt x="3149601" y="765175"/>
                  </a:lnTo>
                  <a:lnTo>
                    <a:pt x="3149601" y="1957388"/>
                  </a:lnTo>
                  <a:lnTo>
                    <a:pt x="5132388" y="1957388"/>
                  </a:lnTo>
                  <a:lnTo>
                    <a:pt x="5132388" y="4899025"/>
                  </a:lnTo>
                  <a:lnTo>
                    <a:pt x="6126163" y="4899025"/>
                  </a:lnTo>
                  <a:lnTo>
                    <a:pt x="6126163" y="6858000"/>
                  </a:lnTo>
                  <a:lnTo>
                    <a:pt x="5132388" y="6858000"/>
                  </a:lnTo>
                  <a:lnTo>
                    <a:pt x="3149601" y="6858000"/>
                  </a:lnTo>
                  <a:lnTo>
                    <a:pt x="2381250" y="6858000"/>
                  </a:lnTo>
                  <a:lnTo>
                    <a:pt x="91757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4661FF-8AA8-1042-85CD-9F3FF5768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black">
            <a:xfrm>
              <a:off x="201168" y="5330955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BC52BA7-3D3B-6D4F-86D0-40793D40F8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3038299"/>
            <a:ext cx="3394711" cy="264114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0EF0CBB-6D42-A045-B439-8636D01DB1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6009640"/>
            <a:ext cx="3394710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92943622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3429000" y="0"/>
            <a:ext cx="3429000" cy="9906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0"/>
            <a:ext cx="2984897" cy="42926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000375" y="0"/>
            <a:ext cx="3857625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3000375" y="0"/>
            <a:ext cx="3857625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2A556-B0A2-E74A-B3E1-08C0F432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50876" y="7700265"/>
            <a:ext cx="1227582" cy="195171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048B6CC-097A-D949-A503-EE7A035C9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415280"/>
            <a:ext cx="2984897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419593153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6172200" cy="5877101"/>
          </a:xfrm>
        </p:spPr>
        <p:txBody>
          <a:bodyPr/>
          <a:lstStyle>
            <a:lvl1pPr marL="410766" indent="-410766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lr>
                <a:schemeClr val="accent1"/>
              </a:buClr>
              <a:buFont typeface="+mj-lt"/>
              <a:buAutoNum type="arabicPeriod"/>
              <a:tabLst>
                <a:tab pos="6128147" algn="r"/>
              </a:tabLst>
              <a:defRPr sz="1500" b="0">
                <a:solidFill>
                  <a:schemeClr val="tx1"/>
                </a:solidFill>
              </a:defRPr>
            </a:lvl1pPr>
            <a:lvl2pPr marL="410766" indent="0">
              <a:buClr>
                <a:schemeClr val="accent4"/>
              </a:buClr>
              <a:buFont typeface="+mj-lt"/>
              <a:buNone/>
              <a:tabLst>
                <a:tab pos="6128147" algn="r"/>
              </a:tabLst>
              <a:defRPr sz="1050"/>
            </a:lvl2pPr>
            <a:lvl3pPr marL="547688" indent="-136922">
              <a:lnSpc>
                <a:spcPct val="100000"/>
              </a:lnSpc>
              <a:tabLst>
                <a:tab pos="6128147" algn="r"/>
              </a:tabLst>
              <a:defRPr sz="1050"/>
            </a:lvl3pPr>
            <a:lvl4pPr marL="685800" indent="-136922">
              <a:lnSpc>
                <a:spcPct val="100000"/>
              </a:lnSpc>
              <a:tabLst>
                <a:tab pos="6128147" algn="r"/>
              </a:tabLst>
              <a:defRPr sz="1050"/>
            </a:lvl4pPr>
            <a:lvl5pPr marL="822722" indent="-136922">
              <a:lnSpc>
                <a:spcPct val="100000"/>
              </a:lnSpc>
              <a:tabLst>
                <a:tab pos="6128147" algn="r"/>
              </a:tabLst>
              <a:defRPr sz="1050"/>
            </a:lvl5pPr>
            <a:lvl6pPr marL="959644" indent="-136922">
              <a:lnSpc>
                <a:spcPct val="100000"/>
              </a:lnSpc>
              <a:tabLst>
                <a:tab pos="6128147" algn="r"/>
              </a:tabLst>
              <a:defRPr sz="1050"/>
            </a:lvl6pPr>
            <a:lvl7pPr marL="1096566" indent="-136922">
              <a:lnSpc>
                <a:spcPct val="100000"/>
              </a:lnSpc>
              <a:tabLst>
                <a:tab pos="6128147" algn="r"/>
              </a:tabLst>
              <a:defRPr sz="1050"/>
            </a:lvl7pPr>
            <a:lvl8pPr marL="1233488" indent="-136922">
              <a:lnSpc>
                <a:spcPct val="100000"/>
              </a:lnSpc>
              <a:tabLst>
                <a:tab pos="6128147" algn="r"/>
              </a:tabLst>
              <a:defRPr sz="1050"/>
            </a:lvl8pPr>
            <a:lvl9pPr marL="1371600" indent="-136922">
              <a:lnSpc>
                <a:spcPct val="100000"/>
              </a:lnSpc>
              <a:tabLst>
                <a:tab pos="6128147" algn="r"/>
              </a:tabLst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00510-6B72-624A-A0B0-026CD1676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EE32E-1FF0-EC4F-8BCD-AD139AB2999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5EE8C-5641-7446-A666-D6661816F2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84002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6172200" cy="58771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FB90E-F37C-5341-AEB0-5E882FB00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09915-22BB-A744-9F60-36B5E912ADF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138C9-6561-B649-8622-AF1946B537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797877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1920479" cy="58771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2AC9C-63F5-144B-8B25-E2F9A8EBA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4C27F-DCDF-6646-8304-1F0C2EB7B5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FF53-6D81-1E43-A925-8AE6E47C71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49390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4594622" cy="495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Rectangle 9"/>
          <p:cNvSpPr/>
          <p:nvPr/>
        </p:nvSpPr>
        <p:spPr bwMode="hidden">
          <a:xfrm>
            <a:off x="0" y="4953000"/>
            <a:ext cx="4594622" cy="1651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" name="Rectangle 10"/>
          <p:cNvSpPr/>
          <p:nvPr/>
        </p:nvSpPr>
        <p:spPr bwMode="hidden">
          <a:xfrm>
            <a:off x="4594623" y="0"/>
            <a:ext cx="2263378" cy="4953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0"/>
            <a:ext cx="4045744" cy="363220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50876" y="7700265"/>
            <a:ext cx="1227582" cy="195171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2C9C6A0-E585-3746-819C-6C91E3E793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415280"/>
            <a:ext cx="2985195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79368150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038299"/>
            <a:ext cx="2984897" cy="58771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30203" y="3038299"/>
            <a:ext cx="2984897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B7A5D-AF74-E442-BDB5-0575FB24BA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3FA45-B0FC-074C-AC47-EE47C8E1AA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8FEB1-F0AA-6148-AE09-4A40D965B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652522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29000" y="0"/>
            <a:ext cx="3429000" cy="9906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038302"/>
            <a:ext cx="2984897" cy="58770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978FA1-EAC0-3045-9A47-86344B2E4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660400"/>
            <a:ext cx="2984897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0B937-EBBB-2C4A-9879-98B17C1844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AA0BA-4777-D54A-A258-BF437202A9C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61536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038299"/>
            <a:ext cx="1920479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69356" y="3038299"/>
            <a:ext cx="1919288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94623" y="3038299"/>
            <a:ext cx="1920478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BB87D-456D-A14C-A13C-9C93F9C52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BDDC8-40EA-B84F-BD39-56DC36426B4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88830-5655-F64D-A412-0A4768AFB4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23484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038299"/>
            <a:ext cx="1385316" cy="5877101"/>
          </a:xfrm>
        </p:spPr>
        <p:txBody>
          <a:bodyPr/>
          <a:lstStyle>
            <a:lvl1pPr>
              <a:defRPr sz="1050"/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38528" y="3038299"/>
            <a:ext cx="1385316" cy="5877101"/>
          </a:xfrm>
        </p:spPr>
        <p:txBody>
          <a:bodyPr/>
          <a:lstStyle>
            <a:lvl1pPr>
              <a:defRPr sz="1050"/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34156" y="3038299"/>
            <a:ext cx="1385316" cy="5877101"/>
          </a:xfrm>
        </p:spPr>
        <p:txBody>
          <a:bodyPr/>
          <a:lstStyle>
            <a:lvl1pPr>
              <a:defRPr sz="1050"/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129784" y="3038299"/>
            <a:ext cx="1385316" cy="5877101"/>
          </a:xfrm>
        </p:spPr>
        <p:txBody>
          <a:bodyPr/>
          <a:lstStyle>
            <a:lvl1pPr>
              <a:defRPr sz="1050"/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297C8-D4E0-6F40-A513-77E96EADF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80017-056A-7345-A280-BCE8267647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F2D99-D030-054F-B0EF-22294C5ACD3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952811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038299"/>
            <a:ext cx="1097280" cy="587710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11630" y="3038299"/>
            <a:ext cx="1097280" cy="587710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880360" y="3038299"/>
            <a:ext cx="1097280" cy="587710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149090" y="3038299"/>
            <a:ext cx="1097280" cy="587710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417820" y="3038299"/>
            <a:ext cx="1097280" cy="587710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73A3F-041D-E148-BE45-EEA53081EB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AFFE2-D389-9848-A710-17191B9A619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AD289-C201-C746-A4AF-24E2C0753F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3644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42900" y="3033714"/>
            <a:ext cx="1920479" cy="3174047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6471920"/>
            <a:ext cx="1920479" cy="244348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469356" y="3033714"/>
            <a:ext cx="1919288" cy="3174047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469357" y="6471920"/>
            <a:ext cx="1919288" cy="244348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594623" y="3033714"/>
            <a:ext cx="1920478" cy="3174047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94623" y="6471920"/>
            <a:ext cx="1920478" cy="244348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61898-602A-7A4E-9087-0DE8E77DD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708A8-00E5-7144-93D0-D8FE60CC155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BD6DA-A22A-284B-AEE1-62268158914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80586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4953000"/>
            <a:ext cx="1385316" cy="39624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938528" y="4953000"/>
            <a:ext cx="1385316" cy="39624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534156" y="4953000"/>
            <a:ext cx="1385316" cy="39624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129784" y="4953000"/>
            <a:ext cx="1385316" cy="39624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EDAE1-2C72-3F43-B641-1BCC2EE5B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62045-05EC-324A-8308-375D2EA500D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8261D-07EA-F342-B658-B57F5F268A0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132808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342900" y="3037840"/>
            <a:ext cx="994410" cy="191516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5283200"/>
            <a:ext cx="1385316" cy="36322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1050" b="1"/>
            </a:lvl1pPr>
            <a:lvl2pPr>
              <a:spcAft>
                <a:spcPts val="225"/>
              </a:spcAft>
              <a:defRPr sz="1050"/>
            </a:lvl2pPr>
            <a:lvl3pPr>
              <a:spcAft>
                <a:spcPts val="225"/>
              </a:spcAft>
              <a:defRPr sz="1050"/>
            </a:lvl3pPr>
            <a:lvl4pPr>
              <a:spcAft>
                <a:spcPts val="225"/>
              </a:spcAft>
              <a:defRPr sz="1050"/>
            </a:lvl4pPr>
            <a:lvl5pPr>
              <a:spcAft>
                <a:spcPts val="225"/>
              </a:spcAft>
              <a:defRPr sz="1050"/>
            </a:lvl5pPr>
            <a:lvl6pPr>
              <a:spcAft>
                <a:spcPts val="225"/>
              </a:spcAft>
              <a:defRPr sz="1050"/>
            </a:lvl6pPr>
            <a:lvl7pPr>
              <a:spcAft>
                <a:spcPts val="225"/>
              </a:spcAft>
              <a:defRPr sz="1050"/>
            </a:lvl7pPr>
            <a:lvl8pPr>
              <a:spcAft>
                <a:spcPts val="225"/>
              </a:spcAft>
              <a:defRPr sz="1050"/>
            </a:lvl8pPr>
            <a:lvl9pPr>
              <a:spcAft>
                <a:spcPts val="225"/>
              </a:spcAft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1938528" y="3037840"/>
            <a:ext cx="994410" cy="191516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938528" y="5283200"/>
            <a:ext cx="1385316" cy="36322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1050" b="1"/>
            </a:lvl1pPr>
            <a:lvl2pPr>
              <a:spcAft>
                <a:spcPts val="225"/>
              </a:spcAft>
              <a:defRPr sz="1050"/>
            </a:lvl2pPr>
            <a:lvl3pPr>
              <a:spcAft>
                <a:spcPts val="225"/>
              </a:spcAft>
              <a:defRPr sz="1050"/>
            </a:lvl3pPr>
            <a:lvl4pPr>
              <a:spcAft>
                <a:spcPts val="225"/>
              </a:spcAft>
              <a:defRPr sz="1050"/>
            </a:lvl4pPr>
            <a:lvl5pPr>
              <a:spcAft>
                <a:spcPts val="225"/>
              </a:spcAft>
              <a:defRPr sz="1050"/>
            </a:lvl5pPr>
            <a:lvl6pPr>
              <a:spcAft>
                <a:spcPts val="225"/>
              </a:spcAft>
              <a:defRPr sz="1050"/>
            </a:lvl6pPr>
            <a:lvl7pPr>
              <a:spcAft>
                <a:spcPts val="225"/>
              </a:spcAft>
              <a:defRPr sz="1050"/>
            </a:lvl7pPr>
            <a:lvl8pPr>
              <a:spcAft>
                <a:spcPts val="225"/>
              </a:spcAft>
              <a:defRPr sz="1050"/>
            </a:lvl8pPr>
            <a:lvl9pPr>
              <a:spcAft>
                <a:spcPts val="225"/>
              </a:spcAft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3534156" y="3037840"/>
            <a:ext cx="994410" cy="191516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534156" y="5283200"/>
            <a:ext cx="1385316" cy="36322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1050" b="1"/>
            </a:lvl1pPr>
            <a:lvl2pPr>
              <a:spcAft>
                <a:spcPts val="225"/>
              </a:spcAft>
              <a:defRPr sz="1050"/>
            </a:lvl2pPr>
            <a:lvl3pPr>
              <a:spcAft>
                <a:spcPts val="225"/>
              </a:spcAft>
              <a:defRPr sz="1050"/>
            </a:lvl3pPr>
            <a:lvl4pPr>
              <a:spcAft>
                <a:spcPts val="225"/>
              </a:spcAft>
              <a:defRPr sz="1050"/>
            </a:lvl4pPr>
            <a:lvl5pPr>
              <a:spcAft>
                <a:spcPts val="225"/>
              </a:spcAft>
              <a:defRPr sz="1050"/>
            </a:lvl5pPr>
            <a:lvl6pPr>
              <a:spcAft>
                <a:spcPts val="225"/>
              </a:spcAft>
              <a:defRPr sz="1050"/>
            </a:lvl6pPr>
            <a:lvl7pPr>
              <a:spcAft>
                <a:spcPts val="225"/>
              </a:spcAft>
              <a:defRPr sz="1050"/>
            </a:lvl7pPr>
            <a:lvl8pPr>
              <a:spcAft>
                <a:spcPts val="225"/>
              </a:spcAft>
              <a:defRPr sz="1050"/>
            </a:lvl8pPr>
            <a:lvl9pPr>
              <a:spcAft>
                <a:spcPts val="225"/>
              </a:spcAft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5129784" y="3037840"/>
            <a:ext cx="994410" cy="191516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129784" y="5283200"/>
            <a:ext cx="1385316" cy="36322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1050" b="1"/>
            </a:lvl1pPr>
            <a:lvl2pPr>
              <a:spcAft>
                <a:spcPts val="225"/>
              </a:spcAft>
              <a:defRPr sz="1050"/>
            </a:lvl2pPr>
            <a:lvl3pPr>
              <a:spcAft>
                <a:spcPts val="225"/>
              </a:spcAft>
              <a:defRPr sz="1050"/>
            </a:lvl3pPr>
            <a:lvl4pPr>
              <a:spcAft>
                <a:spcPts val="225"/>
              </a:spcAft>
              <a:defRPr sz="1050"/>
            </a:lvl4pPr>
            <a:lvl5pPr>
              <a:spcAft>
                <a:spcPts val="225"/>
              </a:spcAft>
              <a:defRPr sz="1050"/>
            </a:lvl5pPr>
            <a:lvl6pPr>
              <a:spcAft>
                <a:spcPts val="225"/>
              </a:spcAft>
              <a:defRPr sz="1050"/>
            </a:lvl6pPr>
            <a:lvl7pPr>
              <a:spcAft>
                <a:spcPts val="225"/>
              </a:spcAft>
              <a:defRPr sz="1050"/>
            </a:lvl7pPr>
            <a:lvl8pPr>
              <a:spcAft>
                <a:spcPts val="225"/>
              </a:spcAft>
              <a:defRPr sz="1050"/>
            </a:lvl8pPr>
            <a:lvl9pPr>
              <a:spcAft>
                <a:spcPts val="225"/>
              </a:spcAft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0A4CD-EE20-9F48-A39C-5A2D5846D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FCC9E-093A-3D40-992B-21E8E521E0E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AF2E7-1113-E94D-832D-05681F67592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690922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1920479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2948940" y="2047240"/>
            <a:ext cx="3566160" cy="6868160"/>
          </a:xfrm>
        </p:spPr>
        <p:txBody>
          <a:bodyPr anchor="ctr" anchorCtr="0"/>
          <a:lstStyle>
            <a:lvl1pPr algn="ctr">
              <a:defRPr sz="675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CC0B6-E36E-4742-BD86-626420766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42FB-E863-4D4E-AF35-6E0E899B3C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7AF5B-A9E7-3645-8783-86231BE0C9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237364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6172201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42899" y="1320802"/>
            <a:ext cx="6172202" cy="132079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8CE8F-890A-0745-BEDE-F59C2B08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66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1D27F-9E9E-904C-AAA5-C28F71038F8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97672-D564-C544-A4DC-7D3F89347EF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8959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4594622" cy="4953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/>
          </a:p>
        </p:txBody>
      </p:sp>
      <p:sp>
        <p:nvSpPr>
          <p:cNvPr id="10" name="Rectangle 9"/>
          <p:cNvSpPr/>
          <p:nvPr/>
        </p:nvSpPr>
        <p:spPr bwMode="hidden">
          <a:xfrm>
            <a:off x="0" y="4953000"/>
            <a:ext cx="4594622" cy="1651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/>
          </a:p>
        </p:txBody>
      </p:sp>
      <p:sp>
        <p:nvSpPr>
          <p:cNvPr id="11" name="Rectangle 10"/>
          <p:cNvSpPr/>
          <p:nvPr/>
        </p:nvSpPr>
        <p:spPr bwMode="hidden">
          <a:xfrm>
            <a:off x="4594623" y="0"/>
            <a:ext cx="2263378" cy="4953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0"/>
            <a:ext cx="4045744" cy="363220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1B43E-7EFD-FC49-8203-0C37C621B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50876" y="7700265"/>
            <a:ext cx="1227582" cy="195171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E6B5BD0-CC46-9847-923C-F09159A05C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415280"/>
            <a:ext cx="2985195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212008065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1920479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2AD84-CF88-0D49-A3D2-3A0C0E4D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66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173843-D3AA-304B-814B-E1BD643D9110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42899" y="1320802"/>
            <a:ext cx="6172202" cy="132079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05904-A78D-A849-BDF4-066F77322CD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64745-EC1B-7A4A-AB4D-5069747492B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317141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038302"/>
            <a:ext cx="2984897" cy="58770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30203" y="3038300"/>
            <a:ext cx="2984897" cy="58770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0E797-02B6-E947-B092-3A2A7D7B3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66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0D8F9C-ECA5-5C48-BB03-D719ED371CE4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42899" y="1320802"/>
            <a:ext cx="6172202" cy="132079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F2725-A676-8743-BF46-3F08A078CC2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34A415-CA1F-4D4D-8BC9-B7BC6C22349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9372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29000" y="0"/>
            <a:ext cx="3429000" cy="9906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038299"/>
            <a:ext cx="2984897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B0DF2-6839-894F-AB80-178341584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660400"/>
            <a:ext cx="2984897" cy="66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5BEF2B-B778-F648-906D-FCF25EE822D2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42900" y="1320802"/>
            <a:ext cx="2984897" cy="132079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6207B-6A7D-2040-B6A5-DBE499D3618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E1C42-1EB6-7749-8C34-66474D888A3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521692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038301"/>
            <a:ext cx="1920479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69356" y="3038301"/>
            <a:ext cx="1919288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94623" y="3038301"/>
            <a:ext cx="1920478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BDAEB-2ADD-0740-9786-925EFCAE9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66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BBA471B-8B6C-2C4D-A9FD-ABED805E2FE7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42899" y="1320802"/>
            <a:ext cx="6172202" cy="132079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F6EDE-B17E-EF4E-B6A9-06B253F989A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8ED1183-5C98-FE45-A980-8AC09FAF00F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617773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038299"/>
            <a:ext cx="1385316" cy="5877101"/>
          </a:xfrm>
        </p:spPr>
        <p:txBody>
          <a:bodyPr/>
          <a:lstStyle>
            <a:lvl1pPr>
              <a:defRPr sz="1050"/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38528" y="3038299"/>
            <a:ext cx="1385316" cy="5877101"/>
          </a:xfrm>
        </p:spPr>
        <p:txBody>
          <a:bodyPr/>
          <a:lstStyle>
            <a:lvl1pPr>
              <a:defRPr sz="1050"/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34156" y="3038299"/>
            <a:ext cx="1385316" cy="5877101"/>
          </a:xfrm>
        </p:spPr>
        <p:txBody>
          <a:bodyPr/>
          <a:lstStyle>
            <a:lvl1pPr>
              <a:defRPr sz="1050"/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129784" y="3038299"/>
            <a:ext cx="1385316" cy="5877101"/>
          </a:xfrm>
        </p:spPr>
        <p:txBody>
          <a:bodyPr/>
          <a:lstStyle>
            <a:lvl1pPr>
              <a:defRPr sz="1050"/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1031F-0711-BB48-A0C1-A8FC7EACD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66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A86DADC-1E4D-0B4A-978D-A20076E27A6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42899" y="1320802"/>
            <a:ext cx="6172202" cy="132079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584B4-2983-EE44-8A3E-032BFC92A2A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A5C6B-3299-A14B-9098-327AA6F5A0D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39219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038299"/>
            <a:ext cx="1097280" cy="587710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11630" y="3038299"/>
            <a:ext cx="1097280" cy="587710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880360" y="3038299"/>
            <a:ext cx="1097280" cy="587710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149090" y="3038299"/>
            <a:ext cx="1097280" cy="587710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417820" y="3038299"/>
            <a:ext cx="1097280" cy="587710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AC794-9B2F-3A48-8A39-51CD12052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66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A33940-D382-444B-8FCE-5D192E55F2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42899" y="1320802"/>
            <a:ext cx="6172202" cy="132079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68194-316E-8742-9B61-8850AFAA000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25A4F-D4A0-6F41-A69E-6E78D9D383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484434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42900" y="3033714"/>
            <a:ext cx="1920240" cy="3174047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6471920"/>
            <a:ext cx="1920240" cy="244348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468880" y="3033714"/>
            <a:ext cx="1920240" cy="3174047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468880" y="6471920"/>
            <a:ext cx="1920240" cy="244348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594860" y="3033714"/>
            <a:ext cx="1920240" cy="3174047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94860" y="6471920"/>
            <a:ext cx="1920240" cy="244348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A6BD1-F915-3341-A97B-D851E142A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66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6EB561-11D5-504E-9E61-994FBB00DDFD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342899" y="1320802"/>
            <a:ext cx="6172202" cy="132079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39163-BF63-8043-BDC3-69A4BD59AB4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9C70-DF32-3742-83B3-B438CE86000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53357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4953000"/>
            <a:ext cx="1385316" cy="39624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938528" y="4953000"/>
            <a:ext cx="1385316" cy="39624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534156" y="4953000"/>
            <a:ext cx="1385316" cy="39624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129784" y="4953000"/>
            <a:ext cx="1385316" cy="39624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750" b="1"/>
            </a:lvl1pPr>
            <a:lvl2pPr>
              <a:spcAft>
                <a:spcPts val="225"/>
              </a:spcAft>
              <a:defRPr/>
            </a:lvl2pPr>
            <a:lvl3pPr>
              <a:spcAft>
                <a:spcPts val="225"/>
              </a:spcAft>
              <a:defRPr/>
            </a:lvl3pPr>
            <a:lvl4pPr>
              <a:spcAft>
                <a:spcPts val="225"/>
              </a:spcAft>
              <a:defRPr/>
            </a:lvl4pPr>
            <a:lvl5pPr>
              <a:spcAft>
                <a:spcPts val="225"/>
              </a:spcAft>
              <a:defRPr/>
            </a:lvl5pPr>
            <a:lvl6pPr>
              <a:spcAft>
                <a:spcPts val="225"/>
              </a:spcAft>
              <a:defRPr/>
            </a:lvl6pPr>
            <a:lvl7pPr>
              <a:spcAft>
                <a:spcPts val="225"/>
              </a:spcAft>
              <a:defRPr/>
            </a:lvl7pPr>
            <a:lvl8pPr>
              <a:spcAft>
                <a:spcPts val="225"/>
              </a:spcAft>
              <a:defRPr/>
            </a:lvl8pPr>
            <a:lvl9pPr>
              <a:spcAft>
                <a:spcPts val="22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2D5F6-81AA-5549-8A1C-2D8FAF6CD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66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245F15E-AE15-FB42-8437-8AFF26EC5782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342899" y="1320802"/>
            <a:ext cx="6172202" cy="132079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39B81-901C-8F4B-877F-C34DF50BD9B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3CD5D-F863-924F-BC65-EAF3EA2BE2E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899630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342900" y="3038299"/>
            <a:ext cx="994410" cy="191516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5283200"/>
            <a:ext cx="1385316" cy="36322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1050" b="1"/>
            </a:lvl1pPr>
            <a:lvl2pPr>
              <a:spcAft>
                <a:spcPts val="225"/>
              </a:spcAft>
              <a:defRPr sz="1050"/>
            </a:lvl2pPr>
            <a:lvl3pPr>
              <a:spcAft>
                <a:spcPts val="225"/>
              </a:spcAft>
              <a:defRPr sz="1050"/>
            </a:lvl3pPr>
            <a:lvl4pPr>
              <a:spcAft>
                <a:spcPts val="225"/>
              </a:spcAft>
              <a:defRPr sz="1050"/>
            </a:lvl4pPr>
            <a:lvl5pPr>
              <a:spcAft>
                <a:spcPts val="225"/>
              </a:spcAft>
              <a:defRPr sz="1050"/>
            </a:lvl5pPr>
            <a:lvl6pPr>
              <a:spcAft>
                <a:spcPts val="225"/>
              </a:spcAft>
              <a:defRPr sz="1050"/>
            </a:lvl6pPr>
            <a:lvl7pPr>
              <a:spcAft>
                <a:spcPts val="225"/>
              </a:spcAft>
              <a:defRPr sz="1050"/>
            </a:lvl7pPr>
            <a:lvl8pPr>
              <a:spcAft>
                <a:spcPts val="225"/>
              </a:spcAft>
              <a:defRPr sz="1050"/>
            </a:lvl8pPr>
            <a:lvl9pPr>
              <a:spcAft>
                <a:spcPts val="225"/>
              </a:spcAft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1938528" y="3038299"/>
            <a:ext cx="994410" cy="191516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938528" y="5283200"/>
            <a:ext cx="1385316" cy="36322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1050" b="1"/>
            </a:lvl1pPr>
            <a:lvl2pPr>
              <a:spcAft>
                <a:spcPts val="225"/>
              </a:spcAft>
              <a:defRPr sz="1050"/>
            </a:lvl2pPr>
            <a:lvl3pPr>
              <a:spcAft>
                <a:spcPts val="225"/>
              </a:spcAft>
              <a:defRPr sz="1050"/>
            </a:lvl3pPr>
            <a:lvl4pPr>
              <a:spcAft>
                <a:spcPts val="225"/>
              </a:spcAft>
              <a:defRPr sz="1050"/>
            </a:lvl4pPr>
            <a:lvl5pPr>
              <a:spcAft>
                <a:spcPts val="225"/>
              </a:spcAft>
              <a:defRPr sz="1050"/>
            </a:lvl5pPr>
            <a:lvl6pPr>
              <a:spcAft>
                <a:spcPts val="225"/>
              </a:spcAft>
              <a:defRPr sz="1050"/>
            </a:lvl6pPr>
            <a:lvl7pPr>
              <a:spcAft>
                <a:spcPts val="225"/>
              </a:spcAft>
              <a:defRPr sz="1050"/>
            </a:lvl7pPr>
            <a:lvl8pPr>
              <a:spcAft>
                <a:spcPts val="225"/>
              </a:spcAft>
              <a:defRPr sz="1050"/>
            </a:lvl8pPr>
            <a:lvl9pPr>
              <a:spcAft>
                <a:spcPts val="225"/>
              </a:spcAft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3534156" y="3038299"/>
            <a:ext cx="994410" cy="191516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534156" y="5283200"/>
            <a:ext cx="1385316" cy="36322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1050" b="1"/>
            </a:lvl1pPr>
            <a:lvl2pPr>
              <a:spcAft>
                <a:spcPts val="225"/>
              </a:spcAft>
              <a:defRPr sz="1050"/>
            </a:lvl2pPr>
            <a:lvl3pPr>
              <a:spcAft>
                <a:spcPts val="225"/>
              </a:spcAft>
              <a:defRPr sz="1050"/>
            </a:lvl3pPr>
            <a:lvl4pPr>
              <a:spcAft>
                <a:spcPts val="225"/>
              </a:spcAft>
              <a:defRPr sz="1050"/>
            </a:lvl4pPr>
            <a:lvl5pPr>
              <a:spcAft>
                <a:spcPts val="225"/>
              </a:spcAft>
              <a:defRPr sz="1050"/>
            </a:lvl5pPr>
            <a:lvl6pPr>
              <a:spcAft>
                <a:spcPts val="225"/>
              </a:spcAft>
              <a:defRPr sz="1050"/>
            </a:lvl6pPr>
            <a:lvl7pPr>
              <a:spcAft>
                <a:spcPts val="225"/>
              </a:spcAft>
              <a:defRPr sz="1050"/>
            </a:lvl7pPr>
            <a:lvl8pPr>
              <a:spcAft>
                <a:spcPts val="225"/>
              </a:spcAft>
              <a:defRPr sz="1050"/>
            </a:lvl8pPr>
            <a:lvl9pPr>
              <a:spcAft>
                <a:spcPts val="225"/>
              </a:spcAft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5129784" y="3038299"/>
            <a:ext cx="994410" cy="191516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129784" y="5283200"/>
            <a:ext cx="1385316" cy="3632200"/>
          </a:xfrm>
        </p:spPr>
        <p:txBody>
          <a:bodyPr/>
          <a:lstStyle>
            <a:lvl1pPr>
              <a:spcBef>
                <a:spcPts val="0"/>
              </a:spcBef>
              <a:spcAft>
                <a:spcPts val="225"/>
              </a:spcAft>
              <a:defRPr sz="1050" b="1"/>
            </a:lvl1pPr>
            <a:lvl2pPr>
              <a:spcAft>
                <a:spcPts val="225"/>
              </a:spcAft>
              <a:defRPr sz="1050"/>
            </a:lvl2pPr>
            <a:lvl3pPr>
              <a:spcAft>
                <a:spcPts val="225"/>
              </a:spcAft>
              <a:defRPr sz="1050"/>
            </a:lvl3pPr>
            <a:lvl4pPr>
              <a:spcAft>
                <a:spcPts val="225"/>
              </a:spcAft>
              <a:defRPr sz="1050"/>
            </a:lvl4pPr>
            <a:lvl5pPr>
              <a:spcAft>
                <a:spcPts val="225"/>
              </a:spcAft>
              <a:defRPr sz="1050"/>
            </a:lvl5pPr>
            <a:lvl6pPr>
              <a:spcAft>
                <a:spcPts val="225"/>
              </a:spcAft>
              <a:defRPr sz="1050"/>
            </a:lvl6pPr>
            <a:lvl7pPr>
              <a:spcAft>
                <a:spcPts val="225"/>
              </a:spcAft>
              <a:defRPr sz="1050"/>
            </a:lvl7pPr>
            <a:lvl8pPr>
              <a:spcAft>
                <a:spcPts val="225"/>
              </a:spcAft>
              <a:defRPr sz="1050"/>
            </a:lvl8pPr>
            <a:lvl9pPr>
              <a:spcAft>
                <a:spcPts val="225"/>
              </a:spcAft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B72B8-5E0F-4546-998F-F53DD8908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66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27BC1F7-D69A-A447-85C4-1068CD752E04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342899" y="1320802"/>
            <a:ext cx="6172202" cy="132079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0BDBE-F611-094E-BCB3-135A82FDBCC4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FE68A-41FD-4D4E-BFC8-F6045612973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572442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1920479" cy="58771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2948940" y="2047240"/>
            <a:ext cx="3566160" cy="6868160"/>
          </a:xfrm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E7138-B57F-3D42-9940-0CF894831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660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683001D-E2E2-4546-95A4-1E246D513FA2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42899" y="1320802"/>
            <a:ext cx="6172202" cy="132079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2F380-0B14-BB49-A1D9-D641844339E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96D38-E2A0-9441-B5B3-5ECC9E89E7A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7834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4603433" cy="495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/>
          </a:p>
        </p:txBody>
      </p:sp>
      <p:sp>
        <p:nvSpPr>
          <p:cNvPr id="10" name="Rectangle 9"/>
          <p:cNvSpPr/>
          <p:nvPr/>
        </p:nvSpPr>
        <p:spPr bwMode="hidden">
          <a:xfrm>
            <a:off x="0" y="4953000"/>
            <a:ext cx="4594622" cy="1651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hidden">
          <a:xfrm>
            <a:off x="4594623" y="0"/>
            <a:ext cx="2263378" cy="4953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0"/>
            <a:ext cx="4045744" cy="363220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DF81D-CFC9-CA4F-9296-0DF32281B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50876" y="7700265"/>
            <a:ext cx="1227582" cy="195171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97379F1-1378-734E-BDE6-B683B0AF24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415280"/>
            <a:ext cx="2985195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321846453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3038299"/>
            <a:ext cx="2263379" cy="5877101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3434080"/>
            <a:ext cx="1817369" cy="171704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200" b="1" spc="-56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899" y="5151120"/>
            <a:ext cx="1817370" cy="356616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 b="0">
                <a:solidFill>
                  <a:schemeClr val="bg1"/>
                </a:solidFill>
              </a:defRPr>
            </a:lvl1pPr>
            <a:lvl2pPr marL="102870" indent="-1028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 b="0">
                <a:solidFill>
                  <a:schemeClr val="bg1"/>
                </a:solidFill>
              </a:defRPr>
            </a:lvl2pPr>
            <a:lvl3pPr marL="205740" indent="-1028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050" b="0">
                <a:solidFill>
                  <a:schemeClr val="bg1"/>
                </a:solidFill>
              </a:defRPr>
            </a:lvl3pPr>
            <a:lvl4pPr marL="308610" indent="-1028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 b="0">
                <a:solidFill>
                  <a:schemeClr val="bg1"/>
                </a:solidFill>
              </a:defRPr>
            </a:lvl4pPr>
            <a:lvl5pPr marL="411480" indent="-1028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050" b="0">
                <a:solidFill>
                  <a:schemeClr val="bg1"/>
                </a:solidFill>
              </a:defRPr>
            </a:lvl5pPr>
            <a:lvl6pPr marL="514350" indent="-102870">
              <a:spcBef>
                <a:spcPts val="0"/>
              </a:spcBef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6pPr>
            <a:lvl7pPr marL="617220" indent="-102870">
              <a:spcBef>
                <a:spcPts val="0"/>
              </a:spcBef>
              <a:buFont typeface="Arial" panose="020B0604020202020204" pitchFamily="34" charset="0"/>
              <a:buChar char="–"/>
              <a:defRPr sz="1050">
                <a:solidFill>
                  <a:schemeClr val="bg1"/>
                </a:solidFill>
              </a:defRPr>
            </a:lvl7pPr>
            <a:lvl8pPr marL="720090" indent="-102870">
              <a:spcBef>
                <a:spcPts val="0"/>
              </a:spcBef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8pPr>
            <a:lvl9pPr marL="822960" indent="-102870">
              <a:spcBef>
                <a:spcPts val="0"/>
              </a:spcBef>
              <a:buFont typeface="Arial" panose="020B0604020202020204" pitchFamily="34" charset="0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2469356" y="3038299"/>
            <a:ext cx="4045745" cy="5877101"/>
          </a:xfrm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7C0C6-32A8-B145-8318-F126C9BFE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65EF1-CEAF-F445-A59A-E5074B9510A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8188E-F619-9541-B095-3B24111E039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95894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5217161"/>
            <a:ext cx="1920479" cy="3698239"/>
          </a:xfrm>
        </p:spPr>
        <p:txBody>
          <a:bodyPr/>
          <a:lstStyle>
            <a:lvl1pPr>
              <a:spcBef>
                <a:spcPts val="0"/>
              </a:spcBef>
              <a:spcAft>
                <a:spcPts val="338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3038299"/>
            <a:ext cx="1920479" cy="1914701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b="0" spc="-56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469356" y="3038299"/>
            <a:ext cx="1919288" cy="1914701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b="0" spc="-56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594623" y="3038299"/>
            <a:ext cx="1920477" cy="1914701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b="0" spc="-56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2469356" y="5217162"/>
            <a:ext cx="1919288" cy="3698237"/>
          </a:xfrm>
        </p:spPr>
        <p:txBody>
          <a:bodyPr/>
          <a:lstStyle>
            <a:lvl1pPr>
              <a:spcBef>
                <a:spcPts val="0"/>
              </a:spcBef>
              <a:spcAft>
                <a:spcPts val="338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592836" y="5217161"/>
            <a:ext cx="1922265" cy="3698239"/>
          </a:xfrm>
        </p:spPr>
        <p:txBody>
          <a:bodyPr/>
          <a:lstStyle>
            <a:lvl1pPr>
              <a:spcBef>
                <a:spcPts val="0"/>
              </a:spcBef>
              <a:spcAft>
                <a:spcPts val="338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AFA9F-4562-9340-A58A-96B2F882C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449D-C44F-874F-BEBB-D3529ED953D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54D84-486B-6B4C-9864-432C3D64A88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464639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1920479" cy="58771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5A2C-21CF-844D-BAA9-38BBD8E2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6EEE54-2307-1445-A475-186DBC43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F59F9-E044-8A4A-9E44-9E98CC8E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B3BCF99-295D-734B-BDBC-CFE7785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91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1920479" cy="58771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2948940" y="2047240"/>
            <a:ext cx="3566160" cy="6868160"/>
          </a:xfrm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C41A2-4875-ED46-96B8-4D12CDE1C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6172200" cy="1981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EDC8-F1E3-5646-A23B-62D0B12769C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35A7F-8635-7F40-969D-17C2364064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36C41-8C50-E14D-9FE5-1A6C52F2E1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05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42900" y="3038299"/>
            <a:ext cx="6172200" cy="5877101"/>
          </a:xfrm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206D9-EF8B-BF4E-A93C-BD9367336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F0E37-3A0F-7442-B2AD-7E02C76812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D56E0-0DF8-BC46-A569-DF7EC0CC69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79FE9-3470-C744-9BB9-7C1EFCC5A0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76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8255"/>
            <a:ext cx="6858000" cy="9906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7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651000"/>
            <a:ext cx="2743200" cy="6604000"/>
          </a:xfrm>
          <a:solidFill>
            <a:srgbClr val="E0301E"/>
          </a:solidFill>
        </p:spPr>
        <p:txBody>
          <a:bodyPr lIns="457200" tIns="1234440" rIns="228600" bIns="2286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791959B-69A1-6647-AB14-0868D57C6FD6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342900" y="2214544"/>
            <a:ext cx="548640" cy="823755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F9585-F32D-E84B-8536-FD4FCCCB37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CCD74-BDA4-1646-A9A3-60DA104503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39020-F092-F74E-B41D-C9CF20A272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894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29000" y="0"/>
            <a:ext cx="3429000" cy="9906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7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2641600"/>
            <a:ext cx="2984897" cy="6273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350"/>
              </a:spcAft>
              <a:defRPr sz="24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1925CFE-E66A-DC40-89DE-F7CD8AA6FAEF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342900" y="1421605"/>
            <a:ext cx="548640" cy="823755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3C8D8-3AE1-0A42-8230-4AC58FB7941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D384F-E810-5C45-A6F8-606915F5B1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B8E6B-82B3-0B4C-8B12-7B7DB33A6A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73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429000" y="0"/>
            <a:ext cx="3429000" cy="9906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2641600"/>
            <a:ext cx="2984897" cy="6273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350"/>
              </a:spcAft>
              <a:defRPr sz="24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39A0BA7-156B-554E-893F-D73B236384B7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342900" y="1421605"/>
            <a:ext cx="548640" cy="823755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01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EC3F22-5110-934F-A693-4FB0DCEED7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73336-0694-AD4A-8CA7-D3AD59B85E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B411F-65C2-2A4D-AAEA-287F16E4B9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169181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1" y="3038299"/>
            <a:ext cx="5211842" cy="587710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350"/>
              </a:spcAft>
              <a:defRPr sz="24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B6AD2-D7A1-494A-91CB-06E4CD0D7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7FEF807-8FFE-6C4D-9977-9A3D7DF7064F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342900" y="1817845"/>
            <a:ext cx="548640" cy="823755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01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DFFFE-10BF-0B4D-9609-4CF0E16A39E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01807-8B18-D147-9BDD-014FF3C459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627600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5212080" cy="587710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350"/>
              </a:spcAft>
              <a:defRPr sz="24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5C4B07A-5E48-B44C-A4D7-385A69048376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342900" y="1817845"/>
            <a:ext cx="548640" cy="823755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01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8145B-C0B2-CC40-97BD-B9C3AB76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894AF-C509-FC44-8B6B-59644BB1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30EC5-5261-8B49-8263-B020146A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260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0"/>
            <a:ext cx="4045744" cy="363220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7EFBB-B928-AC40-8026-93C731DCE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150876" y="7700264"/>
            <a:ext cx="1227582" cy="195171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0BB2B18-6E64-DC4A-839C-64D89383DB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415280"/>
            <a:ext cx="2985195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076669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5212080" cy="587710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350"/>
              </a:spcAft>
              <a:defRPr sz="24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A27A0C4-B307-C642-8F9D-16AD19D05502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342900" y="1817845"/>
            <a:ext cx="548640" cy="823755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01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25046-8419-FB43-90EA-95DE9A77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AC0E5-98A8-AB43-861E-E25CC613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240E5-7C2A-1341-BCEE-AB79C37A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31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5212080" cy="587710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350"/>
              </a:spcAft>
              <a:defRPr sz="24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D0588D7-718D-9446-BD8C-1ECC665E758F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342900" y="1817845"/>
            <a:ext cx="548640" cy="823755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01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4EB86-FBD5-694F-A5B6-4FFF6791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93A89-EADB-194C-A5AD-FD96DDD8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56BCB-094A-6C47-B06F-E57CD8A0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56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038299"/>
            <a:ext cx="5212080" cy="587710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350"/>
              </a:spcAft>
              <a:defRPr sz="24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0DD0DCA-5A03-9E45-B902-554BF1BE89DD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342900" y="1817845"/>
            <a:ext cx="548640" cy="823755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01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4C777-E344-0D41-98D8-CB905132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E3037-6DB9-6C47-B301-E4DF01A3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50D68-C415-5C4D-8DEE-AAFDFECD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4980" y="9377680"/>
            <a:ext cx="960120" cy="198120"/>
          </a:xfrm>
          <a:prstGeom prst="rect">
            <a:avLst/>
          </a:prstGeom>
        </p:spPr>
        <p:txBody>
          <a:bodyPr/>
          <a:lstStyle/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59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4650" y="3047014"/>
            <a:ext cx="2640330" cy="3829861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2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0"/>
            <a:ext cx="2571750" cy="9906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5964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914650" y="3038299"/>
            <a:ext cx="2640330" cy="3829861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2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EE0CDA-9940-814C-989A-562239DC07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0"/>
            <a:ext cx="2571750" cy="9906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91531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914650" y="3038299"/>
            <a:ext cx="2640330" cy="3829861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2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014AAE4-851E-7343-BF86-0AD302DD13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0"/>
            <a:ext cx="2571750" cy="9906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9156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914650" y="3038299"/>
            <a:ext cx="2640330" cy="3829861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2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AE3BEC2-DF76-B248-B5E5-466B224481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0"/>
            <a:ext cx="2571750" cy="9906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4154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B17765-32A3-D546-BB25-D075B9BC6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822960" cy="2377899"/>
          </a:xfrm>
        </p:spPr>
        <p:txBody>
          <a:bodyPr tIns="0" anchor="b" anchorCtr="0">
            <a:noAutofit/>
          </a:bodyPr>
          <a:lstStyle>
            <a:lvl1pPr>
              <a:lnSpc>
                <a:spcPct val="80000"/>
              </a:lnSpc>
              <a:defRPr sz="8625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474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9E7343-3AB1-C243-B29E-A7605E899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822960" cy="2377899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8625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30545"/>
      </p:ext>
    </p:extLst>
  </p:cSld>
  <p:clrMapOvr>
    <a:masterClrMapping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9FE69D-6E6B-1A41-A9CD-4FC4DE8E0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822960" cy="2377899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8625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53831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2"/>
            <a:ext cx="4045744" cy="3632199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44956-77CE-C94F-9DC1-ACB7D92E8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50876" y="7700265"/>
            <a:ext cx="1227582" cy="195171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DD7EA9A-767F-4546-A458-D2C3C7EDBD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415280"/>
            <a:ext cx="2985195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523930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AC8048-E9B9-2540-84CB-38BF619FF2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660400"/>
            <a:ext cx="822960" cy="2377899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8625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11878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777376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9360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7136789"/>
            <a:ext cx="6858000" cy="2769211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0"/>
            <a:ext cx="2985194" cy="36322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000375" y="0"/>
            <a:ext cx="3857625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7528560"/>
            <a:ext cx="6172200" cy="19812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3000375" y="0"/>
            <a:ext cx="3857625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53FBC-337E-0D4B-8811-6E0EEC0A9293}"/>
              </a:ext>
            </a:extLst>
          </p:cNvPr>
          <p:cNvSpPr txBox="1"/>
          <p:nvPr/>
        </p:nvSpPr>
        <p:spPr>
          <a:xfrm>
            <a:off x="342900" y="6339840"/>
            <a:ext cx="2985194" cy="528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750" dirty="0" err="1">
                <a:solidFill>
                  <a:schemeClr val="bg1"/>
                </a:solidFill>
              </a:rPr>
              <a:t>pwc.com</a:t>
            </a:r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7136789"/>
            <a:ext cx="6858000" cy="2769211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0"/>
            <a:ext cx="2985194" cy="363220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000375" y="0"/>
            <a:ext cx="3857625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7528560"/>
            <a:ext cx="6172200" cy="19812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3000375" y="0"/>
            <a:ext cx="3857625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 sz="101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76BAD-F3BE-6648-8D3E-3ECF66E50703}"/>
              </a:ext>
            </a:extLst>
          </p:cNvPr>
          <p:cNvSpPr txBox="1"/>
          <p:nvPr/>
        </p:nvSpPr>
        <p:spPr>
          <a:xfrm>
            <a:off x="342900" y="6339840"/>
            <a:ext cx="2985194" cy="528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750" dirty="0" err="1">
                <a:solidFill>
                  <a:schemeClr val="tx1"/>
                </a:solidFill>
              </a:rPr>
              <a:t>pwc.com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77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ection Divider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9135535"/>
            <a:ext cx="3943350" cy="22013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4951" y="9355668"/>
            <a:ext cx="1145286" cy="2201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14951" y="9135535"/>
            <a:ext cx="1143000" cy="2201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323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3319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6057900" cy="1320800"/>
          </a:xfrm>
        </p:spPr>
        <p:txBody>
          <a:bodyPr/>
          <a:lstStyle/>
          <a:p>
            <a:r>
              <a:rPr lang="it-IT" noProof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00051" y="2531544"/>
            <a:ext cx="2971800" cy="6383865"/>
          </a:xfrm>
        </p:spPr>
        <p:txBody>
          <a:bodyPr/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486157" y="2531536"/>
            <a:ext cx="2971799" cy="6383867"/>
          </a:xfrm>
        </p:spPr>
        <p:txBody>
          <a:bodyPr/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9135535"/>
            <a:ext cx="3943350" cy="22013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4951" y="9355668"/>
            <a:ext cx="1145286" cy="2201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314951" y="9135535"/>
            <a:ext cx="1143000" cy="2201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400050" y="9355675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it-IT" sz="1000" noProof="0" dirty="0">
                <a:latin typeface="Arial" pitchFamily="34" charset="0"/>
                <a:cs typeface="Arial" pitchFamily="34" charset="0"/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1607849201"/>
      </p:ext>
    </p:extLst>
  </p:cSld>
  <p:clrMapOvr>
    <a:masterClrMapping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6057900" cy="1320800"/>
          </a:xfrm>
        </p:spPr>
        <p:txBody>
          <a:bodyPr/>
          <a:lstStyle/>
          <a:p>
            <a:r>
              <a:rPr lang="it-IT" noProof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00051" y="4842936"/>
            <a:ext cx="2971800" cy="4072467"/>
          </a:xfrm>
        </p:spPr>
        <p:txBody>
          <a:bodyPr/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486156" y="4842936"/>
            <a:ext cx="2971801" cy="4072467"/>
          </a:xfrm>
        </p:spPr>
        <p:txBody>
          <a:bodyPr/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9135535"/>
            <a:ext cx="3943350" cy="220133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0050" y="2531533"/>
            <a:ext cx="6057900" cy="2091267"/>
          </a:xfrm>
        </p:spPr>
        <p:txBody>
          <a:bodyPr/>
          <a:lstStyle/>
          <a:p>
            <a:pPr lvl="0"/>
            <a:r>
              <a:rPr lang="it-IT" noProof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4951" y="9355668"/>
            <a:ext cx="1145286" cy="2201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14951" y="9135535"/>
            <a:ext cx="1143000" cy="2201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400050" y="9355675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it-IT" sz="1000" noProof="0" dirty="0">
                <a:latin typeface="Arial" pitchFamily="34" charset="0"/>
                <a:cs typeface="Arial" pitchFamily="34" charset="0"/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523552485"/>
      </p:ext>
    </p:extLst>
  </p:cSld>
  <p:clrMapOvr>
    <a:masterClrMapping/>
  </p:clrMapOvr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9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3429000" y="0"/>
            <a:ext cx="3429000" cy="6609506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3429000" cy="6609506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Rectangle 9"/>
          <p:cNvSpPr/>
          <p:nvPr/>
        </p:nvSpPr>
        <p:spPr bwMode="hidden">
          <a:xfrm>
            <a:off x="0" y="6609506"/>
            <a:ext cx="3429000" cy="3296494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0"/>
            <a:ext cx="2984897" cy="363220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BFEA4-1A04-C344-804A-E610366F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5457349" y="7700265"/>
            <a:ext cx="1227582" cy="194807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EA27FE9-F414-894E-B7EC-3BB5FD3CB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7264400"/>
            <a:ext cx="2985195" cy="8585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793086922"/>
      </p:ext>
    </p:extLst>
  </p:cSld>
  <p:clrMapOvr>
    <a:masterClrMapping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BE754514-A173-4B0A-8C87-903D60BBF964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A4E6687D-5FE2-4027-9E74-0C229378EE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5392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BE754514-A173-4B0A-8C87-903D60BBF964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A4E6687D-5FE2-4027-9E74-0C229378EE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998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BE754514-A173-4B0A-8C87-903D60BBF964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A4E6687D-5FE2-4027-9E74-0C229378EE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4389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BE754514-A173-4B0A-8C87-903D60BBF964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A4E6687D-5FE2-4027-9E74-0C229378EE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7707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BE754514-A173-4B0A-8C87-903D60BBF964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A4E6687D-5FE2-4027-9E74-0C229378EE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786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BE754514-A173-4B0A-8C87-903D60BBF964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A4E6687D-5FE2-4027-9E74-0C229378EE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6642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BE754514-A173-4B0A-8C87-903D60BBF964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A4E6687D-5FE2-4027-9E74-0C229378EE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246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BE754514-A173-4B0A-8C87-903D60BBF964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A4E6687D-5FE2-4027-9E74-0C229378EE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307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BE754514-A173-4B0A-8C87-903D60BBF964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A4E6687D-5FE2-4027-9E74-0C229378EE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047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BE754514-A173-4B0A-8C87-903D60BBF964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A4E6687D-5FE2-4027-9E74-0C229378EE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91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2751"/>
            <a:ext cx="6858000" cy="9903248"/>
          </a:xfrm>
          <a:solidFill>
            <a:srgbClr val="DEDEDE"/>
          </a:solidFill>
        </p:spPr>
        <p:txBody>
          <a:bodyPr tIns="9144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10FF91-C8FA-CF4B-871E-72038E359F2E}"/>
              </a:ext>
            </a:extLst>
          </p:cNvPr>
          <p:cNvGrpSpPr/>
          <p:nvPr/>
        </p:nvGrpSpPr>
        <p:grpSpPr>
          <a:xfrm>
            <a:off x="0" y="2752"/>
            <a:ext cx="6858000" cy="9906000"/>
            <a:chOff x="0" y="0"/>
            <a:chExt cx="9144000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D8A7A6-3358-8147-B9C3-36FCCB8B8788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0B9E971D-CF4F-9444-88A4-D31733A7628A}"/>
                  </a:ext>
                </a:extLst>
              </p:cNvPr>
              <p:cNvSpPr>
                <a:spLocks noChangeAspect="1"/>
              </p:cNvSpPr>
              <p:nvPr/>
            </p:nvSpPr>
            <p:spPr bwMode="hidden">
              <a:xfrm>
                <a:off x="1" y="3615583"/>
                <a:ext cx="6781800" cy="780008"/>
              </a:xfrm>
              <a:custGeom>
                <a:avLst/>
                <a:gdLst>
                  <a:gd name="T0" fmla="*/ 0 w 7908"/>
                  <a:gd name="T1" fmla="*/ 0 h 1632"/>
                  <a:gd name="T2" fmla="*/ 0 w 7908"/>
                  <a:gd name="T3" fmla="*/ 0 h 1632"/>
                  <a:gd name="T4" fmla="*/ 7908 w 7908"/>
                  <a:gd name="T5" fmla="*/ 0 h 1632"/>
                  <a:gd name="T6" fmla="*/ 7908 w 7908"/>
                  <a:gd name="T7" fmla="*/ 1632 h 1632"/>
                  <a:gd name="T8" fmla="*/ 0 w 7908"/>
                  <a:gd name="T9" fmla="*/ 1632 h 1632"/>
                  <a:gd name="T10" fmla="*/ 0 w 7908"/>
                  <a:gd name="T11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08" h="1632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BA61B3DA-E40D-A541-B353-F33FFC991833}"/>
                  </a:ext>
                </a:extLst>
              </p:cNvPr>
              <p:cNvSpPr>
                <a:spLocks noChangeAspect="1"/>
              </p:cNvSpPr>
              <p:nvPr/>
            </p:nvSpPr>
            <p:spPr bwMode="white">
              <a:xfrm>
                <a:off x="0" y="0"/>
                <a:ext cx="9144000" cy="6858000"/>
              </a:xfrm>
              <a:custGeom>
                <a:avLst/>
                <a:gdLst>
                  <a:gd name="T0" fmla="*/ 14239 w 19200"/>
                  <a:gd name="T1" fmla="*/ 0 h 14399"/>
                  <a:gd name="T2" fmla="*/ 14239 w 19200"/>
                  <a:gd name="T3" fmla="*/ 0 h 14399"/>
                  <a:gd name="T4" fmla="*/ 14239 w 19200"/>
                  <a:gd name="T5" fmla="*/ 6948 h 14399"/>
                  <a:gd name="T6" fmla="*/ 0 w 19200"/>
                  <a:gd name="T7" fmla="*/ 6948 h 14399"/>
                  <a:gd name="T8" fmla="*/ 0 w 19200"/>
                  <a:gd name="T9" fmla="*/ 7591 h 14399"/>
                  <a:gd name="T10" fmla="*/ 14239 w 19200"/>
                  <a:gd name="T11" fmla="*/ 7591 h 14399"/>
                  <a:gd name="T12" fmla="*/ 14239 w 19200"/>
                  <a:gd name="T13" fmla="*/ 9227 h 14399"/>
                  <a:gd name="T14" fmla="*/ 0 w 19200"/>
                  <a:gd name="T15" fmla="*/ 9227 h 14399"/>
                  <a:gd name="T16" fmla="*/ 0 w 19200"/>
                  <a:gd name="T17" fmla="*/ 9869 h 14399"/>
                  <a:gd name="T18" fmla="*/ 14239 w 19200"/>
                  <a:gd name="T19" fmla="*/ 9869 h 14399"/>
                  <a:gd name="T20" fmla="*/ 14239 w 19200"/>
                  <a:gd name="T21" fmla="*/ 14399 h 14399"/>
                  <a:gd name="T22" fmla="*/ 14881 w 19200"/>
                  <a:gd name="T23" fmla="*/ 14399 h 14399"/>
                  <a:gd name="T24" fmla="*/ 14881 w 19200"/>
                  <a:gd name="T25" fmla="*/ 9869 h 14399"/>
                  <a:gd name="T26" fmla="*/ 19200 w 19200"/>
                  <a:gd name="T27" fmla="*/ 9869 h 14399"/>
                  <a:gd name="T28" fmla="*/ 19200 w 19200"/>
                  <a:gd name="T29" fmla="*/ 9227 h 14399"/>
                  <a:gd name="T30" fmla="*/ 14881 w 19200"/>
                  <a:gd name="T31" fmla="*/ 9227 h 14399"/>
                  <a:gd name="T32" fmla="*/ 14881 w 19200"/>
                  <a:gd name="T33" fmla="*/ 7591 h 14399"/>
                  <a:gd name="T34" fmla="*/ 19200 w 19200"/>
                  <a:gd name="T35" fmla="*/ 7591 h 14399"/>
                  <a:gd name="T36" fmla="*/ 19200 w 19200"/>
                  <a:gd name="T37" fmla="*/ 6948 h 14399"/>
                  <a:gd name="T38" fmla="*/ 14881 w 19200"/>
                  <a:gd name="T39" fmla="*/ 6948 h 14399"/>
                  <a:gd name="T40" fmla="*/ 14881 w 19200"/>
                  <a:gd name="T41" fmla="*/ 0 h 14399"/>
                  <a:gd name="T42" fmla="*/ 14239 w 19200"/>
                  <a:gd name="T43" fmla="*/ 0 h 1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200" h="14399">
                    <a:moveTo>
                      <a:pt x="14239" y="0"/>
                    </a:moveTo>
                    <a:lnTo>
                      <a:pt x="14239" y="0"/>
                    </a:lnTo>
                    <a:lnTo>
                      <a:pt x="14239" y="6948"/>
                    </a:lnTo>
                    <a:lnTo>
                      <a:pt x="0" y="6948"/>
                    </a:lnTo>
                    <a:lnTo>
                      <a:pt x="0" y="7591"/>
                    </a:lnTo>
                    <a:lnTo>
                      <a:pt x="14239" y="7591"/>
                    </a:lnTo>
                    <a:lnTo>
                      <a:pt x="14239" y="9227"/>
                    </a:lnTo>
                    <a:lnTo>
                      <a:pt x="0" y="9227"/>
                    </a:lnTo>
                    <a:lnTo>
                      <a:pt x="0" y="9869"/>
                    </a:lnTo>
                    <a:lnTo>
                      <a:pt x="14239" y="9869"/>
                    </a:lnTo>
                    <a:lnTo>
                      <a:pt x="14239" y="14399"/>
                    </a:lnTo>
                    <a:lnTo>
                      <a:pt x="14881" y="14399"/>
                    </a:lnTo>
                    <a:lnTo>
                      <a:pt x="14881" y="9869"/>
                    </a:lnTo>
                    <a:lnTo>
                      <a:pt x="19200" y="9869"/>
                    </a:lnTo>
                    <a:lnTo>
                      <a:pt x="19200" y="9227"/>
                    </a:lnTo>
                    <a:lnTo>
                      <a:pt x="14881" y="9227"/>
                    </a:lnTo>
                    <a:lnTo>
                      <a:pt x="14881" y="7591"/>
                    </a:lnTo>
                    <a:lnTo>
                      <a:pt x="19200" y="7591"/>
                    </a:lnTo>
                    <a:lnTo>
                      <a:pt x="19200" y="6948"/>
                    </a:lnTo>
                    <a:lnTo>
                      <a:pt x="14881" y="6948"/>
                    </a:lnTo>
                    <a:lnTo>
                      <a:pt x="14881" y="0"/>
                    </a:lnTo>
                    <a:lnTo>
                      <a:pt x="142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CB9986-1ACD-0B43-B740-4EC36B89E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black">
            <a:xfrm>
              <a:off x="201168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0"/>
            <a:ext cx="4045745" cy="2377899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96181BD-39A5-B344-AF19-897BE836F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360092"/>
            <a:ext cx="2985195" cy="85852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913565098"/>
      </p:ext>
    </p:extLst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BE754514-A173-4B0A-8C87-903D60BBF964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A4E6687D-5FE2-4027-9E74-0C229378EE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9891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 bwMode="gray">
          <a:xfrm>
            <a:off x="1314451" y="12"/>
            <a:ext cx="5543550" cy="8920902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421608" y="1210733"/>
            <a:ext cx="4007644" cy="1320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18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421608" y="2641610"/>
            <a:ext cx="4007644" cy="13208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013">
                <a:solidFill>
                  <a:schemeClr val="bg1"/>
                </a:solidFill>
                <a:latin typeface="+mj-lt"/>
              </a:defRPr>
            </a:lvl2pPr>
            <a:lvl3pPr marL="257169" indent="0" algn="l">
              <a:buNone/>
              <a:defRPr sz="1013">
                <a:solidFill>
                  <a:schemeClr val="bg1"/>
                </a:solidFill>
                <a:latin typeface="+mj-lt"/>
              </a:defRPr>
            </a:lvl3pPr>
            <a:lvl4pPr marL="514337" indent="0" algn="l">
              <a:buNone/>
              <a:defRPr sz="1013">
                <a:solidFill>
                  <a:schemeClr val="bg1"/>
                </a:solidFill>
                <a:latin typeface="+mj-lt"/>
              </a:defRPr>
            </a:lvl4pPr>
            <a:lvl5pPr marL="771506" indent="0" algn="l">
              <a:buNone/>
              <a:defRPr sz="1013">
                <a:solidFill>
                  <a:schemeClr val="bg1"/>
                </a:solidFill>
                <a:latin typeface="+mj-lt"/>
              </a:defRPr>
            </a:lvl5pPr>
            <a:lvl6pPr marL="1028674" indent="0" algn="l">
              <a:buNone/>
              <a:defRPr sz="1013">
                <a:solidFill>
                  <a:schemeClr val="bg1"/>
                </a:solidFill>
                <a:latin typeface="+mj-lt"/>
              </a:defRPr>
            </a:lvl6pPr>
            <a:lvl7pPr marL="1285843" indent="0" algn="l">
              <a:buNone/>
              <a:defRPr sz="1013">
                <a:solidFill>
                  <a:schemeClr val="bg1"/>
                </a:solidFill>
                <a:latin typeface="+mj-lt"/>
              </a:defRPr>
            </a:lvl7pPr>
            <a:lvl8pPr marL="1543011" indent="0" algn="l">
              <a:buNone/>
              <a:defRPr sz="1013">
                <a:solidFill>
                  <a:schemeClr val="bg1"/>
                </a:solidFill>
                <a:latin typeface="+mj-lt"/>
              </a:defRPr>
            </a:lvl8pPr>
            <a:lvl9pPr marL="1800180" indent="0" algn="l">
              <a:buNone/>
              <a:defRPr sz="1013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421606" y="541528"/>
            <a:ext cx="3079242" cy="211328"/>
          </a:xfrm>
        </p:spPr>
        <p:txBody>
          <a:bodyPr/>
          <a:lstStyle>
            <a:lvl1pPr>
              <a:defRPr sz="61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/>
              <a:t>www.pwc.com</a:t>
            </a:r>
            <a:endParaRPr lang="en-GB" noProof="0" dirty="0"/>
          </a:p>
        </p:txBody>
      </p:sp>
      <p:grpSp>
        <p:nvGrpSpPr>
          <p:cNvPr id="16" name="Group 32"/>
          <p:cNvGrpSpPr/>
          <p:nvPr/>
        </p:nvGrpSpPr>
        <p:grpSpPr>
          <a:xfrm>
            <a:off x="726444" y="8913664"/>
            <a:ext cx="685800" cy="770581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5020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6057900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00050" y="2531533"/>
            <a:ext cx="6057900" cy="638386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A739BB6-EC27-4D17-BC42-B22325439335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1661346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6057900" cy="1320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00050" y="2531546"/>
            <a:ext cx="2971800" cy="638386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486154" y="2531533"/>
            <a:ext cx="2971799" cy="63838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A6F95D8-4C3A-476C-A721-95EE77259EE9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761608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1"/>
            <a:ext cx="6057900" cy="1320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400050" y="2531546"/>
            <a:ext cx="1943100" cy="638386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2457454" y="2531546"/>
            <a:ext cx="1943099" cy="638386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514850" y="2531546"/>
            <a:ext cx="1943100" cy="638386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3261787" y="-2095500"/>
            <a:ext cx="220132" cy="6172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F4C953-B016-4795-BC3C-9780B7D435A1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5483774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6057900" cy="1320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00050" y="4842933"/>
            <a:ext cx="2971800" cy="40724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486152" y="4842933"/>
            <a:ext cx="2971801" cy="40724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0050" y="2531533"/>
            <a:ext cx="6057900" cy="20912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3261787" y="-2095500"/>
            <a:ext cx="220132" cy="6172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C66E2AE-13AE-4064-BEBF-E026FCBD0131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1359023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6057900" cy="1320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514850" y="2531533"/>
            <a:ext cx="1943100" cy="30818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514850" y="5833533"/>
            <a:ext cx="1943100" cy="30818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0050" y="2531533"/>
            <a:ext cx="4000500" cy="63838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3261787" y="-2095500"/>
            <a:ext cx="220132" cy="6172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3F0C00F-C709-4D5D-9793-8FB01EF0C21C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817350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00050" y="2531533"/>
            <a:ext cx="1943100" cy="30818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6057900" cy="1320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00050" y="5833533"/>
            <a:ext cx="1943100" cy="30818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457450" y="2531533"/>
            <a:ext cx="4000500" cy="63838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3261787" y="-2095500"/>
            <a:ext cx="220132" cy="6172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A753207-F13F-4BB6-A659-BCC5760CAB41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119137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990600"/>
            <a:ext cx="4000500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2457450" y="2531533"/>
            <a:ext cx="4000500" cy="638386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00050" y="2531533"/>
            <a:ext cx="1943100" cy="3077464"/>
          </a:xfrm>
        </p:spPr>
        <p:txBody>
          <a:bodyPr/>
          <a:lstStyle>
            <a:lvl1pPr>
              <a:defRPr sz="135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4290487" y="-1066800"/>
            <a:ext cx="220132" cy="4114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CDD6388-A02A-4166-834E-3833242CEAEF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12389275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6057900" cy="1320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DD4D-F46D-44BC-921B-A08A48DEDD45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140851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6858000" cy="9906000"/>
          </a:xfrm>
          <a:solidFill>
            <a:srgbClr val="DEDEDE"/>
          </a:solidFill>
        </p:spPr>
        <p:txBody>
          <a:bodyPr tIns="91440"/>
          <a:lstStyle>
            <a:lvl1pPr algn="ctr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FAC344-78DC-9D4C-AB54-6EC8ADEE8C34}"/>
              </a:ext>
            </a:extLst>
          </p:cNvPr>
          <p:cNvGrpSpPr/>
          <p:nvPr/>
        </p:nvGrpSpPr>
        <p:grpSpPr>
          <a:xfrm>
            <a:off x="0" y="0"/>
            <a:ext cx="6858000" cy="9906000"/>
            <a:chOff x="0" y="0"/>
            <a:chExt cx="9144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FFF2DD-324A-4741-B09D-D8BFF017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201168" y="5330952"/>
              <a:ext cx="1636776" cy="1351185"/>
            </a:xfrm>
            <a:prstGeom prst="rect">
              <a:avLst/>
            </a:prstGeom>
          </p:spPr>
        </p:pic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2E495C-7B1E-7A4E-B8B2-8EA939609B89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0" y="0"/>
              <a:ext cx="9144000" cy="6858000"/>
            </a:xfrm>
            <a:custGeom>
              <a:avLst/>
              <a:gdLst>
                <a:gd name="T0" fmla="*/ 14239 w 19200"/>
                <a:gd name="T1" fmla="*/ 0 h 14399"/>
                <a:gd name="T2" fmla="*/ 14239 w 19200"/>
                <a:gd name="T3" fmla="*/ 0 h 14399"/>
                <a:gd name="T4" fmla="*/ 14239 w 19200"/>
                <a:gd name="T5" fmla="*/ 6948 h 14399"/>
                <a:gd name="T6" fmla="*/ 0 w 19200"/>
                <a:gd name="T7" fmla="*/ 6948 h 14399"/>
                <a:gd name="T8" fmla="*/ 0 w 19200"/>
                <a:gd name="T9" fmla="*/ 7591 h 14399"/>
                <a:gd name="T10" fmla="*/ 14239 w 19200"/>
                <a:gd name="T11" fmla="*/ 7591 h 14399"/>
                <a:gd name="T12" fmla="*/ 14239 w 19200"/>
                <a:gd name="T13" fmla="*/ 9227 h 14399"/>
                <a:gd name="T14" fmla="*/ 0 w 19200"/>
                <a:gd name="T15" fmla="*/ 9227 h 14399"/>
                <a:gd name="T16" fmla="*/ 0 w 19200"/>
                <a:gd name="T17" fmla="*/ 9869 h 14399"/>
                <a:gd name="T18" fmla="*/ 14239 w 19200"/>
                <a:gd name="T19" fmla="*/ 9869 h 14399"/>
                <a:gd name="T20" fmla="*/ 14239 w 19200"/>
                <a:gd name="T21" fmla="*/ 14399 h 14399"/>
                <a:gd name="T22" fmla="*/ 14881 w 19200"/>
                <a:gd name="T23" fmla="*/ 14399 h 14399"/>
                <a:gd name="T24" fmla="*/ 14881 w 19200"/>
                <a:gd name="T25" fmla="*/ 9869 h 14399"/>
                <a:gd name="T26" fmla="*/ 19200 w 19200"/>
                <a:gd name="T27" fmla="*/ 9869 h 14399"/>
                <a:gd name="T28" fmla="*/ 19200 w 19200"/>
                <a:gd name="T29" fmla="*/ 9227 h 14399"/>
                <a:gd name="T30" fmla="*/ 14881 w 19200"/>
                <a:gd name="T31" fmla="*/ 9227 h 14399"/>
                <a:gd name="T32" fmla="*/ 14881 w 19200"/>
                <a:gd name="T33" fmla="*/ 7591 h 14399"/>
                <a:gd name="T34" fmla="*/ 19200 w 19200"/>
                <a:gd name="T35" fmla="*/ 7591 h 14399"/>
                <a:gd name="T36" fmla="*/ 19200 w 19200"/>
                <a:gd name="T37" fmla="*/ 6948 h 14399"/>
                <a:gd name="T38" fmla="*/ 14881 w 19200"/>
                <a:gd name="T39" fmla="*/ 6948 h 14399"/>
                <a:gd name="T40" fmla="*/ 14881 w 19200"/>
                <a:gd name="T41" fmla="*/ 0 h 14399"/>
                <a:gd name="T42" fmla="*/ 14239 w 19200"/>
                <a:gd name="T43" fmla="*/ 0 h 14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00" h="14399">
                  <a:moveTo>
                    <a:pt x="14239" y="0"/>
                  </a:moveTo>
                  <a:lnTo>
                    <a:pt x="14239" y="0"/>
                  </a:lnTo>
                  <a:lnTo>
                    <a:pt x="14239" y="6948"/>
                  </a:lnTo>
                  <a:lnTo>
                    <a:pt x="0" y="6948"/>
                  </a:lnTo>
                  <a:lnTo>
                    <a:pt x="0" y="7591"/>
                  </a:lnTo>
                  <a:lnTo>
                    <a:pt x="14239" y="7591"/>
                  </a:lnTo>
                  <a:lnTo>
                    <a:pt x="14239" y="9227"/>
                  </a:lnTo>
                  <a:lnTo>
                    <a:pt x="0" y="9227"/>
                  </a:lnTo>
                  <a:lnTo>
                    <a:pt x="0" y="9869"/>
                  </a:lnTo>
                  <a:lnTo>
                    <a:pt x="14239" y="9869"/>
                  </a:lnTo>
                  <a:lnTo>
                    <a:pt x="14239" y="14399"/>
                  </a:lnTo>
                  <a:lnTo>
                    <a:pt x="14881" y="14399"/>
                  </a:lnTo>
                  <a:lnTo>
                    <a:pt x="14881" y="9869"/>
                  </a:lnTo>
                  <a:lnTo>
                    <a:pt x="19200" y="9869"/>
                  </a:lnTo>
                  <a:lnTo>
                    <a:pt x="19200" y="9227"/>
                  </a:lnTo>
                  <a:lnTo>
                    <a:pt x="14881" y="9227"/>
                  </a:lnTo>
                  <a:lnTo>
                    <a:pt x="14881" y="7591"/>
                  </a:lnTo>
                  <a:lnTo>
                    <a:pt x="19200" y="7591"/>
                  </a:lnTo>
                  <a:lnTo>
                    <a:pt x="19200" y="6948"/>
                  </a:lnTo>
                  <a:lnTo>
                    <a:pt x="14881" y="6948"/>
                  </a:lnTo>
                  <a:lnTo>
                    <a:pt x="14881" y="0"/>
                  </a:lnTo>
                  <a:lnTo>
                    <a:pt x="142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660400"/>
            <a:ext cx="4045745" cy="2377899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F3AFDA-915F-FC42-B1AF-CA3287662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362448"/>
            <a:ext cx="2985195" cy="85852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979288787"/>
      </p:ext>
    </p:extLst>
  </p:cSld>
  <p:clrMapOvr>
    <a:masterClrMapping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5876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13D1-2631-472B-819F-7F41E3B902DE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2667316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6057900" cy="13208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3261787" y="-2095500"/>
            <a:ext cx="220132" cy="6172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400050" y="2531533"/>
            <a:ext cx="6057900" cy="6383867"/>
          </a:xfr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8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18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18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1800">
                <a:solidFill>
                  <a:schemeClr val="tx2"/>
                </a:solidFill>
              </a:defRPr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05ECD07-BE03-4A22-9C85-F4A9D0447FF3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29124291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6057900" cy="13208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531533"/>
            <a:ext cx="6057900" cy="6383867"/>
          </a:xfrm>
        </p:spPr>
        <p:txBody>
          <a:bodyPr>
            <a:noAutofit/>
          </a:bodyPr>
          <a:lstStyle>
            <a:lvl1pPr>
              <a:lnSpc>
                <a:spcPts val="2025"/>
              </a:lnSpc>
              <a:spcBef>
                <a:spcPts val="0"/>
              </a:spcBef>
              <a:spcAft>
                <a:spcPts val="338"/>
              </a:spcAft>
              <a:defRPr sz="1800" baseline="0">
                <a:solidFill>
                  <a:schemeClr val="bg1"/>
                </a:solidFill>
              </a:defRPr>
            </a:lvl1pPr>
            <a:lvl2pPr marL="250025" indent="-148229">
              <a:lnSpc>
                <a:spcPts val="2025"/>
              </a:lnSpc>
              <a:spcBef>
                <a:spcPts val="0"/>
              </a:spcBef>
              <a:spcAft>
                <a:spcPts val="338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01826" indent="-150015">
              <a:lnSpc>
                <a:spcPts val="2025"/>
              </a:lnSpc>
              <a:spcBef>
                <a:spcPts val="0"/>
              </a:spcBef>
              <a:spcAft>
                <a:spcPts val="338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553627" indent="-150015">
              <a:lnSpc>
                <a:spcPts val="2025"/>
              </a:lnSpc>
              <a:spcBef>
                <a:spcPts val="0"/>
              </a:spcBef>
              <a:spcAft>
                <a:spcPts val="338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 marL="754540" indent="-150015">
              <a:lnSpc>
                <a:spcPts val="2025"/>
              </a:lnSpc>
              <a:spcBef>
                <a:spcPts val="0"/>
              </a:spcBef>
              <a:spcAft>
                <a:spcPts val="338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906341" indent="-152694">
              <a:lnSpc>
                <a:spcPts val="2025"/>
              </a:lnSpc>
              <a:spcBef>
                <a:spcPts val="0"/>
              </a:spcBef>
              <a:spcAft>
                <a:spcPts val="34"/>
              </a:spcAft>
              <a:buClr>
                <a:schemeClr val="bg1"/>
              </a:buClr>
              <a:buFont typeface="Arial" pitchFamily="34" charset="0"/>
              <a:buNone/>
              <a:defRPr sz="1575">
                <a:solidFill>
                  <a:schemeClr val="bg1"/>
                </a:solidFill>
              </a:defRPr>
            </a:lvl6pPr>
            <a:lvl7pPr>
              <a:defRPr sz="1575">
                <a:solidFill>
                  <a:schemeClr val="bg1"/>
                </a:solidFill>
              </a:defRPr>
            </a:lvl7pPr>
            <a:lvl8pPr>
              <a:lnSpc>
                <a:spcPts val="2025"/>
              </a:lnSpc>
              <a:defRPr sz="1575">
                <a:solidFill>
                  <a:schemeClr val="bg1"/>
                </a:solidFill>
              </a:defRPr>
            </a:lvl8pPr>
            <a:lvl9pPr>
              <a:defRPr sz="1575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3261787" y="-2095500"/>
            <a:ext cx="220132" cy="61722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DC343813-8359-470E-8DA5-DAAE3268C09F}" type="datetime1">
              <a:rPr lang="en-US" smtClean="0">
                <a:solidFill>
                  <a:srgbClr val="FFFFFF"/>
                </a:solidFill>
              </a:rPr>
              <a:pPr/>
              <a:t>12/10/2019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Banca Etica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016C0488-217C-405E-84A7-2C6B75A710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FFFFFF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33264294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400050" y="990612"/>
            <a:ext cx="6057900" cy="154093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400050" y="2751679"/>
            <a:ext cx="6057900" cy="19811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3261787" y="-2095500"/>
            <a:ext cx="220132" cy="6172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26EC-E51C-4A19-A139-77D5FB644EFE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000000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15840609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400050" y="990600"/>
            <a:ext cx="6057900" cy="1540933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400050" y="2751667"/>
            <a:ext cx="6057900" cy="19812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013">
                <a:solidFill>
                  <a:schemeClr val="bg1"/>
                </a:solidFill>
                <a:latin typeface="+mj-lt"/>
              </a:defRPr>
            </a:lvl2pPr>
            <a:lvl3pPr marL="257169" indent="0" algn="l">
              <a:buNone/>
              <a:defRPr sz="1013">
                <a:solidFill>
                  <a:schemeClr val="bg1"/>
                </a:solidFill>
                <a:latin typeface="+mj-lt"/>
              </a:defRPr>
            </a:lvl3pPr>
            <a:lvl4pPr marL="514337" indent="0" algn="l">
              <a:buNone/>
              <a:defRPr sz="1013">
                <a:solidFill>
                  <a:schemeClr val="bg1"/>
                </a:solidFill>
                <a:latin typeface="+mj-lt"/>
              </a:defRPr>
            </a:lvl4pPr>
            <a:lvl5pPr marL="771506" indent="0" algn="l">
              <a:buNone/>
              <a:defRPr sz="1013">
                <a:solidFill>
                  <a:schemeClr val="bg1"/>
                </a:solidFill>
                <a:latin typeface="+mj-lt"/>
              </a:defRPr>
            </a:lvl5pPr>
            <a:lvl6pPr marL="1028674" indent="0" algn="l">
              <a:buNone/>
              <a:defRPr sz="1013">
                <a:solidFill>
                  <a:schemeClr val="bg1"/>
                </a:solidFill>
                <a:latin typeface="+mj-lt"/>
              </a:defRPr>
            </a:lvl6pPr>
            <a:lvl7pPr marL="1285843" indent="0" algn="l">
              <a:buNone/>
              <a:defRPr sz="1013">
                <a:solidFill>
                  <a:schemeClr val="bg1"/>
                </a:solidFill>
                <a:latin typeface="+mj-lt"/>
              </a:defRPr>
            </a:lvl7pPr>
            <a:lvl8pPr marL="1543011" indent="0" algn="l">
              <a:buNone/>
              <a:defRPr sz="1013">
                <a:solidFill>
                  <a:schemeClr val="bg1"/>
                </a:solidFill>
                <a:latin typeface="+mj-lt"/>
              </a:defRPr>
            </a:lvl8pPr>
            <a:lvl9pPr marL="1800180" indent="0" algn="l">
              <a:buNone/>
              <a:defRPr sz="1013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3261787" y="-2095500"/>
            <a:ext cx="220132" cy="61722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34612105-AE8D-40E9-AB1E-6761AA0A49FF}" type="datetime1">
              <a:rPr lang="en-US" smtClean="0">
                <a:solidFill>
                  <a:srgbClr val="FFFFFF"/>
                </a:solidFill>
              </a:rPr>
              <a:pPr/>
              <a:t>12/10/2019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Banca Etica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016C0488-217C-405E-84A7-2C6B75A710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FFFFFF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29064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400050" y="990600"/>
            <a:ext cx="6057900" cy="1540933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00054" y="4072467"/>
            <a:ext cx="2971799" cy="4842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00050" y="2751668"/>
            <a:ext cx="6057900" cy="110066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013">
                <a:solidFill>
                  <a:schemeClr val="bg1"/>
                </a:solidFill>
                <a:latin typeface="+mj-lt"/>
              </a:defRPr>
            </a:lvl2pPr>
            <a:lvl3pPr marL="257169" indent="0" algn="l">
              <a:buNone/>
              <a:defRPr sz="1013">
                <a:solidFill>
                  <a:schemeClr val="bg1"/>
                </a:solidFill>
                <a:latin typeface="+mj-lt"/>
              </a:defRPr>
            </a:lvl3pPr>
            <a:lvl4pPr marL="514337" indent="0" algn="l">
              <a:buNone/>
              <a:defRPr sz="1013">
                <a:solidFill>
                  <a:schemeClr val="bg1"/>
                </a:solidFill>
                <a:latin typeface="+mj-lt"/>
              </a:defRPr>
            </a:lvl4pPr>
            <a:lvl5pPr marL="771506" indent="0" algn="l">
              <a:buNone/>
              <a:defRPr sz="1013">
                <a:solidFill>
                  <a:schemeClr val="bg1"/>
                </a:solidFill>
                <a:latin typeface="+mj-lt"/>
              </a:defRPr>
            </a:lvl5pPr>
            <a:lvl6pPr marL="1028674" indent="0" algn="l">
              <a:buNone/>
              <a:defRPr sz="1013">
                <a:solidFill>
                  <a:schemeClr val="bg1"/>
                </a:solidFill>
                <a:latin typeface="+mj-lt"/>
              </a:defRPr>
            </a:lvl6pPr>
            <a:lvl7pPr marL="1285843" indent="0" algn="l">
              <a:buNone/>
              <a:defRPr sz="1013">
                <a:solidFill>
                  <a:schemeClr val="bg1"/>
                </a:solidFill>
                <a:latin typeface="+mj-lt"/>
              </a:defRPr>
            </a:lvl7pPr>
            <a:lvl8pPr marL="1543011" indent="0" algn="l">
              <a:buNone/>
              <a:defRPr sz="1013">
                <a:solidFill>
                  <a:schemeClr val="bg1"/>
                </a:solidFill>
                <a:latin typeface="+mj-lt"/>
              </a:defRPr>
            </a:lvl8pPr>
            <a:lvl9pPr marL="1800180" indent="0" algn="l">
              <a:buNone/>
              <a:defRPr sz="1013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3261787" y="-2095500"/>
            <a:ext cx="220132" cy="61722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D0AADD82-3704-41DD-BF68-54DE36F991D8}" type="datetime1">
              <a:rPr lang="en-US" smtClean="0">
                <a:solidFill>
                  <a:srgbClr val="FFFFFF"/>
                </a:solidFill>
              </a:rPr>
              <a:pPr/>
              <a:t>12/10/2019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Banca Etica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016C0488-217C-405E-84A7-2C6B75A710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PwCFirm"/>
          <p:cNvSpPr txBox="1"/>
          <p:nvPr/>
        </p:nvSpPr>
        <p:spPr>
          <a:xfrm>
            <a:off x="400050" y="9355677"/>
            <a:ext cx="1943100" cy="2201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154301">
              <a:spcBef>
                <a:spcPct val="0"/>
              </a:spcBef>
              <a:spcAft>
                <a:spcPct val="0"/>
              </a:spcAft>
            </a:pPr>
            <a:r>
              <a:rPr lang="it-IT" sz="563" dirty="0">
                <a:solidFill>
                  <a:srgbClr val="FFFFFF"/>
                </a:solidFill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14377205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3769279" y="-1574292"/>
            <a:ext cx="220132" cy="512978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421608" y="1210733"/>
            <a:ext cx="4007644" cy="1320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18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421608" y="2641610"/>
            <a:ext cx="4007644" cy="13208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013">
                <a:solidFill>
                  <a:schemeClr val="bg1"/>
                </a:solidFill>
                <a:latin typeface="+mj-lt"/>
              </a:defRPr>
            </a:lvl2pPr>
            <a:lvl3pPr marL="257169" indent="0" algn="l">
              <a:buNone/>
              <a:defRPr sz="1013">
                <a:solidFill>
                  <a:schemeClr val="bg1"/>
                </a:solidFill>
                <a:latin typeface="+mj-lt"/>
              </a:defRPr>
            </a:lvl3pPr>
            <a:lvl4pPr marL="514337" indent="0" algn="l">
              <a:buNone/>
              <a:defRPr sz="1013">
                <a:solidFill>
                  <a:schemeClr val="bg1"/>
                </a:solidFill>
                <a:latin typeface="+mj-lt"/>
              </a:defRPr>
            </a:lvl4pPr>
            <a:lvl5pPr marL="771506" indent="0" algn="l">
              <a:buNone/>
              <a:defRPr sz="1013">
                <a:solidFill>
                  <a:schemeClr val="bg1"/>
                </a:solidFill>
                <a:latin typeface="+mj-lt"/>
              </a:defRPr>
            </a:lvl5pPr>
            <a:lvl6pPr marL="1028674" indent="0" algn="l">
              <a:buNone/>
              <a:defRPr sz="1013">
                <a:solidFill>
                  <a:schemeClr val="bg1"/>
                </a:solidFill>
                <a:latin typeface="+mj-lt"/>
              </a:defRPr>
            </a:lvl6pPr>
            <a:lvl7pPr marL="1285843" indent="0" algn="l">
              <a:buNone/>
              <a:defRPr sz="1013">
                <a:solidFill>
                  <a:schemeClr val="bg1"/>
                </a:solidFill>
                <a:latin typeface="+mj-lt"/>
              </a:defRPr>
            </a:lvl7pPr>
            <a:lvl8pPr marL="1543011" indent="0" algn="l">
              <a:buNone/>
              <a:defRPr sz="1013">
                <a:solidFill>
                  <a:schemeClr val="bg1"/>
                </a:solidFill>
                <a:latin typeface="+mj-lt"/>
              </a:defRPr>
            </a:lvl8pPr>
            <a:lvl9pPr marL="1800180" indent="0" algn="l">
              <a:buNone/>
              <a:defRPr sz="1013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421606" y="541528"/>
            <a:ext cx="3079242" cy="211328"/>
          </a:xfrm>
        </p:spPr>
        <p:txBody>
          <a:bodyPr/>
          <a:lstStyle>
            <a:lvl1pPr>
              <a:defRPr sz="61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/>
              <a:t>www.pwc.com</a:t>
            </a:r>
          </a:p>
        </p:txBody>
      </p: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726446" y="8332550"/>
            <a:ext cx="924212" cy="1351695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71629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 bwMode="gray">
          <a:xfrm>
            <a:off x="1314451" y="12"/>
            <a:ext cx="5543550" cy="8920902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457201" y="4402667"/>
            <a:ext cx="685800" cy="1100667"/>
          </a:xfrm>
        </p:spPr>
        <p:txBody>
          <a:bodyPr/>
          <a:lstStyle>
            <a:lvl1pPr>
              <a:defRPr sz="788"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366816" y="4191351"/>
            <a:ext cx="907314" cy="218427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421608" y="1210733"/>
            <a:ext cx="4007644" cy="1320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18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the presentation’s main title</a:t>
            </a:r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421608" y="2641610"/>
            <a:ext cx="4007644" cy="13208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013">
                <a:solidFill>
                  <a:schemeClr val="bg1"/>
                </a:solidFill>
                <a:latin typeface="+mj-lt"/>
              </a:defRPr>
            </a:lvl2pPr>
            <a:lvl3pPr marL="257169" indent="0" algn="l">
              <a:buNone/>
              <a:defRPr sz="1013">
                <a:solidFill>
                  <a:schemeClr val="bg1"/>
                </a:solidFill>
                <a:latin typeface="+mj-lt"/>
              </a:defRPr>
            </a:lvl3pPr>
            <a:lvl4pPr marL="514337" indent="0" algn="l">
              <a:buNone/>
              <a:defRPr sz="1013">
                <a:solidFill>
                  <a:schemeClr val="bg1"/>
                </a:solidFill>
                <a:latin typeface="+mj-lt"/>
              </a:defRPr>
            </a:lvl4pPr>
            <a:lvl5pPr marL="771506" indent="0" algn="l">
              <a:buNone/>
              <a:defRPr sz="1013">
                <a:solidFill>
                  <a:schemeClr val="bg1"/>
                </a:solidFill>
                <a:latin typeface="+mj-lt"/>
              </a:defRPr>
            </a:lvl5pPr>
            <a:lvl6pPr marL="1028674" indent="0" algn="l">
              <a:buNone/>
              <a:defRPr sz="1013">
                <a:solidFill>
                  <a:schemeClr val="bg1"/>
                </a:solidFill>
                <a:latin typeface="+mj-lt"/>
              </a:defRPr>
            </a:lvl6pPr>
            <a:lvl7pPr marL="1285843" indent="0" algn="l">
              <a:buNone/>
              <a:defRPr sz="1013">
                <a:solidFill>
                  <a:schemeClr val="bg1"/>
                </a:solidFill>
                <a:latin typeface="+mj-lt"/>
              </a:defRPr>
            </a:lvl7pPr>
            <a:lvl8pPr marL="1543011" indent="0" algn="l">
              <a:buNone/>
              <a:defRPr sz="1013">
                <a:solidFill>
                  <a:schemeClr val="bg1"/>
                </a:solidFill>
                <a:latin typeface="+mj-lt"/>
              </a:defRPr>
            </a:lvl8pPr>
            <a:lvl9pPr marL="1800180" indent="0" algn="l">
              <a:buNone/>
              <a:defRPr sz="1013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421606" y="541528"/>
            <a:ext cx="3079242" cy="211328"/>
          </a:xfrm>
        </p:spPr>
        <p:txBody>
          <a:bodyPr/>
          <a:lstStyle>
            <a:lvl1pPr>
              <a:defRPr sz="61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/>
              <a:t>www.pwc.com</a:t>
            </a:r>
          </a:p>
        </p:txBody>
      </p:sp>
      <p:grpSp>
        <p:nvGrpSpPr>
          <p:cNvPr id="96" name="Group 32"/>
          <p:cNvGrpSpPr/>
          <p:nvPr/>
        </p:nvGrpSpPr>
        <p:grpSpPr>
          <a:xfrm>
            <a:off x="726444" y="8913664"/>
            <a:ext cx="685800" cy="770581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722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 bwMode="gray">
          <a:xfrm>
            <a:off x="1314451" y="12"/>
            <a:ext cx="5543550" cy="8920902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421608" y="1210733"/>
            <a:ext cx="4007644" cy="1320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18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421608" y="2641610"/>
            <a:ext cx="4007644" cy="13208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013">
                <a:solidFill>
                  <a:schemeClr val="bg1"/>
                </a:solidFill>
                <a:latin typeface="+mj-lt"/>
              </a:defRPr>
            </a:lvl2pPr>
            <a:lvl3pPr marL="257169" indent="0" algn="l">
              <a:buNone/>
              <a:defRPr sz="1013">
                <a:solidFill>
                  <a:schemeClr val="bg1"/>
                </a:solidFill>
                <a:latin typeface="+mj-lt"/>
              </a:defRPr>
            </a:lvl3pPr>
            <a:lvl4pPr marL="514337" indent="0" algn="l">
              <a:buNone/>
              <a:defRPr sz="1013">
                <a:solidFill>
                  <a:schemeClr val="bg1"/>
                </a:solidFill>
                <a:latin typeface="+mj-lt"/>
              </a:defRPr>
            </a:lvl4pPr>
            <a:lvl5pPr marL="771506" indent="0" algn="l">
              <a:buNone/>
              <a:defRPr sz="1013">
                <a:solidFill>
                  <a:schemeClr val="bg1"/>
                </a:solidFill>
                <a:latin typeface="+mj-lt"/>
              </a:defRPr>
            </a:lvl5pPr>
            <a:lvl6pPr marL="1028674" indent="0" algn="l">
              <a:buNone/>
              <a:defRPr sz="1013">
                <a:solidFill>
                  <a:schemeClr val="bg1"/>
                </a:solidFill>
                <a:latin typeface="+mj-lt"/>
              </a:defRPr>
            </a:lvl6pPr>
            <a:lvl7pPr marL="1285843" indent="0" algn="l">
              <a:buNone/>
              <a:defRPr sz="1013">
                <a:solidFill>
                  <a:schemeClr val="bg1"/>
                </a:solidFill>
                <a:latin typeface="+mj-lt"/>
              </a:defRPr>
            </a:lvl7pPr>
            <a:lvl8pPr marL="1543011" indent="0" algn="l">
              <a:buNone/>
              <a:defRPr sz="1013">
                <a:solidFill>
                  <a:schemeClr val="bg1"/>
                </a:solidFill>
                <a:latin typeface="+mj-lt"/>
              </a:defRPr>
            </a:lvl8pPr>
            <a:lvl9pPr marL="1800180" indent="0" algn="l">
              <a:buNone/>
              <a:defRPr sz="1013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421606" y="541528"/>
            <a:ext cx="3079242" cy="211328"/>
          </a:xfrm>
        </p:spPr>
        <p:txBody>
          <a:bodyPr/>
          <a:lstStyle>
            <a:lvl1pPr>
              <a:defRPr sz="619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56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/>
              <a:t>www.pwc.com</a:t>
            </a:r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314450" y="4188867"/>
            <a:ext cx="4743450" cy="4726544"/>
          </a:xfrm>
        </p:spPr>
        <p:txBody>
          <a:bodyPr/>
          <a:lstStyle>
            <a:lvl1pPr>
              <a:defRPr sz="788"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/>
        </p:nvGrpSpPr>
        <p:grpSpPr>
          <a:xfrm>
            <a:off x="726444" y="8913664"/>
            <a:ext cx="685800" cy="770581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96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60400"/>
            <a:ext cx="6172200" cy="198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3037840"/>
            <a:ext cx="6172200" cy="5877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58F98-AF1E-C648-AE74-B11A94583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4980" y="9179560"/>
            <a:ext cx="960120" cy="1981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r>
              <a:rPr lang="it-IT"/>
              <a:t>aprile 2011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E5D4D-6A38-E34C-9CBB-DD4D3E04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471" y="9179560"/>
            <a:ext cx="2986326" cy="1981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32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  <p:sldLayoutId id="2147483728" r:id="rId43"/>
    <p:sldLayoutId id="2147483729" r:id="rId44"/>
    <p:sldLayoutId id="2147483730" r:id="rId45"/>
    <p:sldLayoutId id="2147483731" r:id="rId46"/>
    <p:sldLayoutId id="2147483732" r:id="rId47"/>
    <p:sldLayoutId id="2147483733" r:id="rId48"/>
    <p:sldLayoutId id="2147483734" r:id="rId49"/>
    <p:sldLayoutId id="2147483735" r:id="rId50"/>
    <p:sldLayoutId id="2147483736" r:id="rId51"/>
    <p:sldLayoutId id="2147483737" r:id="rId52"/>
    <p:sldLayoutId id="2147483738" r:id="rId53"/>
    <p:sldLayoutId id="2147483739" r:id="rId54"/>
    <p:sldLayoutId id="2147483740" r:id="rId55"/>
    <p:sldLayoutId id="2147483741" r:id="rId56"/>
    <p:sldLayoutId id="2147483742" r:id="rId57"/>
    <p:sldLayoutId id="2147483743" r:id="rId58"/>
    <p:sldLayoutId id="2147483744" r:id="rId59"/>
    <p:sldLayoutId id="2147483745" r:id="rId60"/>
    <p:sldLayoutId id="2147483746" r:id="rId61"/>
    <p:sldLayoutId id="2147483747" r:id="rId62"/>
    <p:sldLayoutId id="2147483748" r:id="rId63"/>
    <p:sldLayoutId id="2147483749" r:id="rId64"/>
    <p:sldLayoutId id="2147483753" r:id="rId65"/>
    <p:sldLayoutId id="2147483754" r:id="rId66"/>
    <p:sldLayoutId id="2147483756" r:id="rId67"/>
    <p:sldLayoutId id="2147483757" r:id="rId68"/>
    <p:sldLayoutId id="2147483771" r:id="rId69"/>
  </p:sldLayoutIdLst>
  <p:hf hdr="0"/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" indent="-137160" algn="l" defTabSz="5143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" indent="-137160" algn="l" defTabSz="5143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" indent="-137160" algn="l" defTabSz="5143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" indent="-137160" algn="l" defTabSz="5143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indent="-137160" algn="l" defTabSz="5143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" indent="-137160" algn="l" defTabSz="5143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" indent="-137160" algn="l" defTabSz="5143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2880">
          <p15:clr>
            <a:srgbClr val="F26B43"/>
          </p15:clr>
        </p15:guide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pos="2965">
          <p15:clr>
            <a:srgbClr val="F26B43"/>
          </p15:clr>
        </p15:guide>
        <p15:guide id="4" pos="2795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074">
          <p15:clr>
            <a:srgbClr val="F26B43"/>
          </p15:clr>
        </p15:guide>
        <p15:guide id="7" pos="1901">
          <p15:clr>
            <a:srgbClr val="F26B43"/>
          </p15:clr>
        </p15:guide>
        <p15:guide id="8" pos="3686">
          <p15:clr>
            <a:srgbClr val="F26B43"/>
          </p15:clr>
        </p15:guide>
        <p15:guide id="9" pos="3859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52">
          <p15:clr>
            <a:srgbClr val="F26B43"/>
          </p15:clr>
        </p15:guide>
        <p15:guide id="13" orient="horz" pos="2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08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3" y="990600"/>
            <a:ext cx="6057901" cy="132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4" y="2531533"/>
            <a:ext cx="6057899" cy="63838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7764" y="9135533"/>
            <a:ext cx="3945636" cy="217932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56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Banca Etica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314950" y="9135534"/>
            <a:ext cx="1143000" cy="2201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6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4C98AB-71BD-4A78-B090-6C89E00021E9}" type="datetime1">
              <a:rPr lang="en-US" smtClean="0">
                <a:solidFill>
                  <a:srgbClr val="000000"/>
                </a:solidFill>
              </a:rPr>
              <a:pPr/>
              <a:t>12/10/2019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4950" y="9355667"/>
            <a:ext cx="1145286" cy="2201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6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</p:sldLayoutIdLst>
  <p:hf hdr="0" dt="0"/>
  <p:txStyles>
    <p:titleStyle>
      <a:lvl1pPr algn="l" defTabSz="514337" rtl="0" eaLnBrk="1" latinLnBrk="0" hangingPunct="1">
        <a:lnSpc>
          <a:spcPct val="100000"/>
        </a:lnSpc>
        <a:spcBef>
          <a:spcPct val="0"/>
        </a:spcBef>
        <a:buNone/>
        <a:defRPr sz="135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154301" algn="l" defTabSz="514337" rtl="0" eaLnBrk="1" fontAlgn="auto" latinLnBrk="0" hangingPunct="1">
        <a:lnSpc>
          <a:spcPct val="100000"/>
        </a:lnSpc>
        <a:spcBef>
          <a:spcPts val="0"/>
        </a:spcBef>
        <a:spcAft>
          <a:spcPts val="506"/>
        </a:spcAft>
        <a:buClr>
          <a:schemeClr val="tx1"/>
        </a:buClr>
        <a:buSzTx/>
        <a:buFontTx/>
        <a:buNone/>
        <a:tabLst/>
        <a:defRPr sz="1125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154301" indent="-154301" algn="l" defTabSz="514337" rtl="0" eaLnBrk="1" latinLnBrk="0" hangingPunct="1">
        <a:lnSpc>
          <a:spcPct val="100000"/>
        </a:lnSpc>
        <a:spcBef>
          <a:spcPts val="0"/>
        </a:spcBef>
        <a:spcAft>
          <a:spcPts val="506"/>
        </a:spcAft>
        <a:buClr>
          <a:schemeClr val="tx1"/>
        </a:buClr>
        <a:buFont typeface="Georgia" pitchFamily="18" charset="0"/>
        <a:buChar char="•"/>
        <a:defRPr sz="1125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308602" indent="-154301" algn="l" defTabSz="514337" rtl="0" eaLnBrk="1" latinLnBrk="0" hangingPunct="1">
        <a:lnSpc>
          <a:spcPct val="100000"/>
        </a:lnSpc>
        <a:spcBef>
          <a:spcPts val="0"/>
        </a:spcBef>
        <a:spcAft>
          <a:spcPts val="506"/>
        </a:spcAft>
        <a:buClr>
          <a:schemeClr val="tx1"/>
        </a:buClr>
        <a:buFont typeface="Georgia" pitchFamily="18" charset="0"/>
        <a:buChar char="-"/>
        <a:defRPr sz="1125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462903" indent="-154301" algn="l" defTabSz="514337" rtl="0" eaLnBrk="1" latinLnBrk="0" hangingPunct="1">
        <a:lnSpc>
          <a:spcPct val="100000"/>
        </a:lnSpc>
        <a:spcBef>
          <a:spcPts val="0"/>
        </a:spcBef>
        <a:spcAft>
          <a:spcPts val="506"/>
        </a:spcAft>
        <a:buClr>
          <a:schemeClr val="tx1"/>
        </a:buClr>
        <a:buFont typeface="Georgia" pitchFamily="18" charset="0"/>
        <a:buChar char="◦"/>
        <a:defRPr sz="1125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617205" indent="-154301" algn="l" defTabSz="514337" rtl="0" eaLnBrk="1" latinLnBrk="0" hangingPunct="1">
        <a:lnSpc>
          <a:spcPct val="100000"/>
        </a:lnSpc>
        <a:spcBef>
          <a:spcPts val="0"/>
        </a:spcBef>
        <a:spcAft>
          <a:spcPts val="506"/>
        </a:spcAft>
        <a:buClr>
          <a:schemeClr val="tx1"/>
        </a:buClr>
        <a:buFont typeface="Georgia" pitchFamily="18" charset="0"/>
        <a:buChar char="›"/>
        <a:defRPr sz="1125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154301" marR="0" indent="-154301" algn="l" defTabSz="514337" rtl="0" eaLnBrk="1" fontAlgn="auto" latinLnBrk="0" hangingPunct="1">
        <a:lnSpc>
          <a:spcPct val="100000"/>
        </a:lnSpc>
        <a:spcBef>
          <a:spcPts val="0"/>
        </a:spcBef>
        <a:spcAft>
          <a:spcPts val="506"/>
        </a:spcAft>
        <a:buClr>
          <a:schemeClr val="tx1"/>
        </a:buClr>
        <a:buSzPct val="100000"/>
        <a:buFont typeface="+mj-lt"/>
        <a:buAutoNum type="arabicPeriod"/>
        <a:tabLst/>
        <a:defRPr sz="1125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308602" indent="-154301" algn="l" defTabSz="514337" rtl="0" eaLnBrk="1" latinLnBrk="0" hangingPunct="1">
        <a:lnSpc>
          <a:spcPct val="100000"/>
        </a:lnSpc>
        <a:spcBef>
          <a:spcPts val="0"/>
        </a:spcBef>
        <a:spcAft>
          <a:spcPts val="506"/>
        </a:spcAft>
        <a:buSzPct val="100000"/>
        <a:buFont typeface="+mj-lt"/>
        <a:buAutoNum type="alphaLcPeriod"/>
        <a:defRPr sz="1125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462903" indent="-154301" algn="l" defTabSz="514337" rtl="0" eaLnBrk="1" latinLnBrk="0" hangingPunct="1">
        <a:lnSpc>
          <a:spcPct val="100000"/>
        </a:lnSpc>
        <a:spcBef>
          <a:spcPts val="0"/>
        </a:spcBef>
        <a:spcAft>
          <a:spcPts val="506"/>
        </a:spcAft>
        <a:buSzPct val="100000"/>
        <a:buFont typeface="+mj-lt"/>
        <a:buAutoNum type="romanLcPeriod"/>
        <a:defRPr sz="1125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154301" algn="l" defTabSz="514337" rtl="0" eaLnBrk="1" latinLnBrk="0" hangingPunct="1">
        <a:lnSpc>
          <a:spcPct val="100000"/>
        </a:lnSpc>
        <a:spcBef>
          <a:spcPts val="0"/>
        </a:spcBef>
        <a:spcAft>
          <a:spcPts val="506"/>
        </a:spcAft>
        <a:buFont typeface="Arial" pitchFamily="34" charset="0"/>
        <a:buNone/>
        <a:defRPr sz="1125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5598A8-C6F6-477F-A9A7-E5FCB2C77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-5289" r="22841" b="1"/>
          <a:stretch/>
        </p:blipFill>
        <p:spPr>
          <a:xfrm>
            <a:off x="0" y="-651389"/>
            <a:ext cx="6934200" cy="107370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279B6D-9ED4-4581-9FDF-133FE195DD94}"/>
              </a:ext>
            </a:extLst>
          </p:cNvPr>
          <p:cNvSpPr/>
          <p:nvPr/>
        </p:nvSpPr>
        <p:spPr>
          <a:xfrm>
            <a:off x="0" y="6248400"/>
            <a:ext cx="6934200" cy="349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it-IT" sz="1400" dirty="0"/>
              <a:t>L’analisi ha messo in evidenza 9 SDGs impattati in maniera diretta dalle attività di PwC e, analizzando le caratteristiche di ciascuno dei goal, li abbiamo ricompresi all’interno di 4 che, a nostro avviso, rappresentano al meglio le priorità di PwC.</a:t>
            </a: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121586" y="6337277"/>
            <a:ext cx="5517213" cy="17090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51435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1000" dirty="0">
                <a:latin typeface="+mn-lt"/>
              </a:rPr>
              <a:t>Abbiamo definito la nostra strategia di Corporate Responsibility ascoltando gli stakeholder </a:t>
            </a:r>
            <a:br>
              <a:rPr lang="it-IT" sz="1000" dirty="0">
                <a:latin typeface="+mn-lt"/>
              </a:rPr>
            </a:br>
            <a:r>
              <a:rPr lang="it-IT" sz="1000" dirty="0">
                <a:latin typeface="+mn-lt"/>
              </a:rPr>
              <a:t>di PwC, tenuto conto degli input del nostro network internazionale e di alcuni framework internazionali, tra cui i </a:t>
            </a:r>
            <a:r>
              <a:rPr lang="it-IT" sz="1000" b="1" i="1" dirty="0">
                <a:latin typeface="+mn-lt"/>
              </a:rPr>
              <a:t>Sustainable Development Goals</a:t>
            </a:r>
            <a:r>
              <a:rPr lang="it-IT" sz="1000" dirty="0">
                <a:latin typeface="+mn-lt"/>
              </a:rPr>
              <a:t>.</a:t>
            </a:r>
          </a:p>
          <a:p>
            <a:pPr fontAlgn="base">
              <a:lnSpc>
                <a:spcPct val="100000"/>
              </a:lnSpc>
            </a:pPr>
            <a:endParaRPr lang="it-IT" sz="500" dirty="0">
              <a:latin typeface="+mn-lt"/>
            </a:endParaRPr>
          </a:p>
          <a:p>
            <a:pPr fontAlgn="base">
              <a:lnSpc>
                <a:spcPct val="100000"/>
              </a:lnSpc>
            </a:pPr>
            <a:r>
              <a:rPr lang="it-IT" sz="1000" dirty="0">
                <a:latin typeface="+mn-lt"/>
              </a:rPr>
              <a:t>Abbiamo quindi disegnato una matrice di materialità che rappresenta al meglio le priorità del nostro leadership team, delle nostre persone, dei nostri </a:t>
            </a:r>
            <a:r>
              <a:rPr lang="it-IT" sz="1000" dirty="0" err="1">
                <a:latin typeface="+mn-lt"/>
              </a:rPr>
              <a:t>alumni</a:t>
            </a:r>
            <a:r>
              <a:rPr lang="it-IT" sz="1000" dirty="0">
                <a:latin typeface="+mn-lt"/>
              </a:rPr>
              <a:t> e di alcuni rappresentanti del Terzo settore. Nella attività quotidiana di PwC, l’ascolto delle esigenze e delle priorità dei nostri clienti è ovviamente centrale e questo input è un tassello importante della nostra strategia di sostenibilità.</a:t>
            </a:r>
            <a:r>
              <a:rPr lang="it-IT" sz="1000" dirty="0"/>
              <a:t> </a:t>
            </a:r>
            <a:r>
              <a:rPr lang="it-IT" sz="1000" b="1" dirty="0">
                <a:latin typeface="+mn-lt"/>
              </a:rPr>
              <a:t>La matrice di materialità guida la costruzione del piano di sostenibilità integrato di PwC in Italia.</a:t>
            </a:r>
          </a:p>
          <a:p>
            <a:pPr fontAlgn="base">
              <a:lnSpc>
                <a:spcPct val="100000"/>
              </a:lnSpc>
            </a:pPr>
            <a:endParaRPr lang="it-IT" sz="1000" dirty="0">
              <a:latin typeface="+mn-lt"/>
            </a:endParaRPr>
          </a:p>
        </p:txBody>
      </p:sp>
      <p:sp>
        <p:nvSpPr>
          <p:cNvPr id="72" name="Title 1"/>
          <p:cNvSpPr>
            <a:spLocks noGrp="1"/>
          </p:cNvSpPr>
          <p:nvPr>
            <p:ph type="title" idx="4294967295"/>
          </p:nvPr>
        </p:nvSpPr>
        <p:spPr>
          <a:xfrm>
            <a:off x="197788" y="533400"/>
            <a:ext cx="5364811" cy="380999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sv-SE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Il contributo di PwC in Italia</a:t>
            </a:r>
            <a:endParaRPr lang="en-GB" sz="28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C6A6869-9979-4B6A-8416-B67C678550DD}"/>
              </a:ext>
            </a:extLst>
          </p:cNvPr>
          <p:cNvSpPr txBox="1">
            <a:spLocks/>
          </p:cNvSpPr>
          <p:nvPr/>
        </p:nvSpPr>
        <p:spPr>
          <a:xfrm>
            <a:off x="197789" y="886797"/>
            <a:ext cx="3714100" cy="33630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51435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nei confronti dei   </a:t>
            </a:r>
            <a:endParaRPr lang="en-GB" sz="28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D07E170-560E-4713-820C-89022A5E8954}"/>
              </a:ext>
            </a:extLst>
          </p:cNvPr>
          <p:cNvSpPr txBox="1">
            <a:spLocks/>
          </p:cNvSpPr>
          <p:nvPr/>
        </p:nvSpPr>
        <p:spPr>
          <a:xfrm>
            <a:off x="197788" y="1242280"/>
            <a:ext cx="6437773" cy="33891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51435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Sustainable Development Goals</a:t>
            </a:r>
          </a:p>
          <a:p>
            <a:endParaRPr lang="en-GB" sz="28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F3637-B8C9-46AD-986E-B8D7F240C16F}"/>
              </a:ext>
            </a:extLst>
          </p:cNvPr>
          <p:cNvSpPr/>
          <p:nvPr/>
        </p:nvSpPr>
        <p:spPr>
          <a:xfrm>
            <a:off x="140800" y="8000756"/>
            <a:ext cx="67933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1000" dirty="0"/>
              <a:t>La matrice si integra con i valori e con i comportamenti che caratterizzano PwC e con il modello dei </a:t>
            </a:r>
            <a:r>
              <a:rPr lang="it-IT" sz="1000" b="1" dirty="0"/>
              <a:t>Sustainable Development Goals,</a:t>
            </a:r>
            <a:r>
              <a:rPr lang="it-IT" sz="1000" dirty="0"/>
              <a:t> promossi dalle Nazioni Unite. Abbiamo sviluppato una analisi per comprendere come i temi di sostenibilità prioritari per PwC si relazionano ai 17 Sustainable Development Goals, promossi nel 2015, dalle Nazioni Unite. L’analisi ha messo in evidenza 9 SDGs impattati in </a:t>
            </a:r>
            <a:br>
              <a:rPr lang="it-IT" sz="1000" dirty="0"/>
            </a:br>
            <a:r>
              <a:rPr lang="it-IT" sz="1000" dirty="0"/>
              <a:t> </a:t>
            </a:r>
            <a:endParaRPr lang="en-GB" sz="1000" b="1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308953E-C146-4868-A071-ED26CAD45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44" y="8651877"/>
            <a:ext cx="2982256" cy="10952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BE8B7E-7163-45B9-BE7E-BF01CD111CE4}"/>
              </a:ext>
            </a:extLst>
          </p:cNvPr>
          <p:cNvSpPr/>
          <p:nvPr/>
        </p:nvSpPr>
        <p:spPr>
          <a:xfrm>
            <a:off x="152400" y="8610600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it-IT" sz="1000" dirty="0"/>
              <a:t>maniera diretta dalle attività di PwC e, analizzando le caratteristiche di ciascuno dei goal, li abbiamo ricompresi all’interno di 4 che, a nostro avviso, rappresentano al meglio le priorità di PwC.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CA7B11-5F1D-4896-B2FA-A80C40047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46423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8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6065CF-A508-4633-B7A9-45FDDB57C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44970"/>
              </p:ext>
            </p:extLst>
          </p:nvPr>
        </p:nvGraphicFramePr>
        <p:xfrm>
          <a:off x="81428" y="1981200"/>
          <a:ext cx="6705600" cy="778316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71118547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687954290"/>
                    </a:ext>
                  </a:extLst>
                </a:gridCol>
              </a:tblGrid>
              <a:tr h="38642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/>
                        <a:t>Sustainable Development Goals e target identificati all’interno del piano di Corporate Responsibility di PwC in Italia.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/>
                        <a:t>Come PwC contribuisce nei confronti dei </a:t>
                      </a:r>
                      <a:br>
                        <a:rPr lang="it-IT" sz="1050" dirty="0"/>
                      </a:br>
                      <a:r>
                        <a:rPr lang="it-IT" sz="1050" dirty="0"/>
                        <a:t>Sustainable Development Goal identificati</a:t>
                      </a:r>
                      <a:br>
                        <a:rPr lang="it-IT" sz="1050" dirty="0"/>
                      </a:br>
                      <a:r>
                        <a:rPr lang="it-IT" sz="1050" b="0" dirty="0"/>
                        <a:t>Alcuni esempi</a:t>
                      </a:r>
                      <a:endParaRPr lang="it-IT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2964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5686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00620"/>
                  </a:ext>
                </a:extLst>
              </a:tr>
              <a:tr h="546099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Sustainable Development Goal 3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Good Health and </a:t>
                      </a:r>
                      <a:r>
                        <a:rPr kumimoji="0" lang="it-IT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Wellbeing</a:t>
                      </a: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>
                        <a:alpha val="5686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2820"/>
                  </a:ext>
                </a:extLst>
              </a:tr>
              <a:tr h="78800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3.4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Entro il 2030, ridurre di un terzo la mortalità prematura da malattie non trasmissibili attraverso la prevenzione e la cura e promuovere la salute mentale e il benessere.</a:t>
                      </a:r>
                    </a:p>
                  </a:txBody>
                  <a:tcPr>
                    <a:solidFill>
                      <a:srgbClr val="175C2C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Be </a:t>
                      </a:r>
                      <a:r>
                        <a:rPr lang="it-IT" sz="1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well</a:t>
                      </a:r>
                      <a:r>
                        <a:rPr lang="it-IT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 Work </a:t>
                      </a:r>
                      <a:r>
                        <a:rPr lang="it-IT" sz="10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well</a:t>
                      </a:r>
                      <a:endParaRPr lang="it-IT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effectLst/>
                        </a:rPr>
                        <a:t>Piano di welfare aziendale, di promozione di corretti stili di vita, di campagne di prevenzione e, più in generale di servizi orientati a un maggiore work-life balance, dedicato alle persone di PwC 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75C2C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12773"/>
                  </a:ext>
                </a:extLst>
              </a:tr>
              <a:tr h="78800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3.d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" dirty="0">
                        <a:solidFill>
                          <a:srgbClr val="333333"/>
                        </a:solidFill>
                        <a:latin typeface="+mn-lt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rgbClr val="333333"/>
                          </a:solidFill>
                          <a:latin typeface="+mn-lt"/>
                        </a:rPr>
                        <a:t>Rafforzare la capacità di tutti i Paesi, in particolare i Paesi in via di sviluppo, per la prevenzione, la riduzione e la gestione dei rischi per la salute nazionale e globale.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Finanziamento di ETS per la ricerca scientifica</a:t>
                      </a:r>
                    </a:p>
                    <a:p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Erogazioni liberali a supporto di Enti del Terzo Settore che, in Italia, promuovono la ricerca scientifica nell’ambito di malattie genetiche (esempio Fondazione Telethon, Fondazione Fibrosi Cistica)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62492"/>
                  </a:ext>
                </a:extLst>
              </a:tr>
              <a:tr h="530859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Sustainable Development Goal 5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Gender </a:t>
                      </a:r>
                      <a:r>
                        <a:rPr kumimoji="0" lang="it-IT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Equality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27685"/>
                  </a:ext>
                </a:extLst>
              </a:tr>
              <a:tr h="65161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5.1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Porre fine a ogni forma di discriminazione nei confronti di tutte le donne, bambine e ragazze di ogni parte del mondo.</a:t>
                      </a:r>
                    </a:p>
                  </a:txBody>
                  <a:tcPr>
                    <a:solidFill>
                      <a:srgbClr val="FF0000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it-IT" sz="10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Sostegno a </a:t>
                      </a:r>
                      <a:r>
                        <a:rPr lang="it-IT" sz="1000" b="1" kern="1200" dirty="0" err="1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it-IT" sz="10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World Onlus  </a:t>
                      </a:r>
                    </a:p>
                    <a:p>
                      <a:pPr marL="0" algn="l" defTabSz="514350" rtl="0" eaLnBrk="1" latinLnBrk="0" hangingPunct="1"/>
                      <a:r>
                        <a:rPr lang="it-IT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Collaborazione professionale ed economica nei confronti di </a:t>
                      </a:r>
                      <a:r>
                        <a:rPr lang="it-IT" sz="9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it-IT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World Onlus, organizzazione italiana attiva nell’ambito della lotta alla violenza di genere.</a:t>
                      </a:r>
                      <a:r>
                        <a:rPr kumimoji="0" lang="it-IT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it-IT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18152"/>
                  </a:ext>
                </a:extLst>
              </a:tr>
              <a:tr h="820937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  <a:p>
                      <a:pPr algn="just"/>
                      <a:endParaRPr lang="it-IT" sz="2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Garantire alle donne la piena ed effettiva partecipazione e pari opportunità di leadership a tutti i livelli del processo decisionale nella vita politica, economica e pubblica.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it-IT" sz="10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 al femminile </a:t>
                      </a:r>
                      <a:br>
                        <a:rPr lang="it-IT" sz="10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Supporto e promozione della rappresentanza di talenti femminili nelle posizioni di vertice, attraverso azioni tangibili e concrete, che si sviluppano verso le donne manager, le aziende italiane e la società nel suo complesso.</a:t>
                      </a:r>
                      <a:endParaRPr lang="it-IT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964536"/>
                  </a:ext>
                </a:extLst>
              </a:tr>
              <a:tr h="803158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5.b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Migliorare l'uso della tecnologia che può aiutare il lavoro delle donne, in particolare la tecnologia dell'informazione e della comunicazione, per promuovere l'</a:t>
                      </a:r>
                      <a:r>
                        <a:rPr lang="it-IT" sz="900" i="1" dirty="0">
                          <a:solidFill>
                            <a:schemeClr val="tx1"/>
                          </a:solidFill>
                          <a:latin typeface="+mn-lt"/>
                        </a:rPr>
                        <a:t>empowerment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, ossia la forza, l'autostima, la consapevolezza delle donne.</a:t>
                      </a:r>
                    </a:p>
                  </a:txBody>
                  <a:tcPr>
                    <a:solidFill>
                      <a:srgbClr val="E0301E">
                        <a:alpha val="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it-IT" sz="1000" b="1" kern="1200" dirty="0" err="1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STEMintheCity</a:t>
                      </a:r>
                      <a:endParaRPr lang="it-IT" sz="1000" b="1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Partecipazione attiva all’i</a:t>
                      </a:r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niziativa promossa dal Comune di Milano per diffondere la cultura delle STEM e rimuovere gli stereotipi culturali che allontanano le ragazze dai percorsi di studio nelle materie tecnico-scientifiche.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0301E">
                        <a:alpha val="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912634"/>
                  </a:ext>
                </a:extLst>
              </a:tr>
              <a:tr h="803158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5.c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Adottare e rafforzare politiche concrete e leggi applicabili per la promozione dell'uguaglianza di genere e l'</a:t>
                      </a:r>
                      <a:r>
                        <a:rPr lang="it-IT" sz="9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empowerment</a:t>
                      </a: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ossia la forza, l'autostima, la consapevolezza di tutte le donne e le ragazze a tutti i livelli</a:t>
                      </a:r>
                      <a:r>
                        <a:rPr lang="it-IT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it-IT" sz="10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Unite Nation </a:t>
                      </a:r>
                      <a:r>
                        <a:rPr lang="it-IT" sz="1000" b="1" kern="1200" dirty="0" err="1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HeForShe</a:t>
                      </a:r>
                      <a:r>
                        <a:rPr lang="it-IT" sz="10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b="1" kern="1200" dirty="0" err="1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movement</a:t>
                      </a:r>
                      <a:endParaRPr lang="it-IT" sz="1000" b="1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network PwC è una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delle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prime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dieci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organizzazioni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internazionali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ad aver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costruito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una partnership con le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Nazioni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Unite per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portare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avanti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connessi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alla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parità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genere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 non solo in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ambito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lavorativo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t-IT" sz="1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607667"/>
                  </a:ext>
                </a:extLst>
              </a:tr>
              <a:tr h="59949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Sustainable Development Goal 7</a:t>
                      </a:r>
                      <a:endParaRPr kumimoji="0" lang="it-IT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Affordable</a:t>
                      </a: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it-IT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Clean</a:t>
                      </a: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Energy 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865183"/>
                  </a:ext>
                </a:extLst>
              </a:tr>
              <a:tr h="68015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7.2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Entro il 2030, aumentare notevolmente la quota di energie rinnovabili nel mix energetico globale.</a:t>
                      </a:r>
                    </a:p>
                  </a:txBody>
                  <a:tcPr>
                    <a:solidFill>
                      <a:srgbClr val="7F5B00">
                        <a:alpha val="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Rinnovabili e uffici PwC</a:t>
                      </a:r>
                      <a:b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it-IT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Attività di riqualificazione e ridefinizione in ottica sostenibile di alcuni spazi di lavoro, acquisto di energia rinnovabile e selezione di flotta auto elettrica.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F5B00">
                        <a:alpha val="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64473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5F8F342-751E-4779-AD64-7CFC233FF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50" y="2590800"/>
            <a:ext cx="795600" cy="79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9D4AE1-15F1-49A9-9D58-ECBEB8C7B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50" y="4699842"/>
            <a:ext cx="795600" cy="795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B83BAA-826E-4E85-8EA0-27EE0FBF2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50" y="8382000"/>
            <a:ext cx="795600" cy="795600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9FD52FB5-613F-48F3-AFE9-A7690381B2F9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51435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Sustainable Development Goals impattati direttamente dalle attività di PwC in Italia </a:t>
            </a:r>
            <a:endParaRPr lang="en-GB" sz="28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21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6065CF-A508-4633-B7A9-45FDDB57C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8432"/>
              </p:ext>
            </p:extLst>
          </p:nvPr>
        </p:nvGraphicFramePr>
        <p:xfrm>
          <a:off x="76200" y="91440"/>
          <a:ext cx="6705600" cy="957030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71118547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687954290"/>
                    </a:ext>
                  </a:extLst>
                </a:gridCol>
              </a:tblGrid>
              <a:tr h="387196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/>
                        <a:t>Sustainable Development Goals e target identificati all’interno del piano di Corporate Responsibility di PwC in Italia.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/>
                        <a:t>Come PwC contribuisce nei confronti dei </a:t>
                      </a:r>
                      <a:br>
                        <a:rPr lang="it-IT" sz="1050" dirty="0"/>
                      </a:br>
                      <a:r>
                        <a:rPr lang="it-IT" sz="1050" dirty="0"/>
                        <a:t>Sustainable Development Goal identificati</a:t>
                      </a:r>
                      <a:br>
                        <a:rPr lang="it-IT" sz="1050" dirty="0"/>
                      </a:br>
                      <a:r>
                        <a:rPr lang="it-IT" sz="1050" b="0" dirty="0"/>
                        <a:t>Alcuni esempi</a:t>
                      </a:r>
                      <a:endParaRPr lang="it-IT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29649"/>
                  </a:ext>
                </a:extLst>
              </a:tr>
              <a:tr h="12954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303624"/>
                  </a:ext>
                </a:extLst>
              </a:tr>
              <a:tr h="5715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Sustainable Development Goal 8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Decent</a:t>
                      </a: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Work and </a:t>
                      </a:r>
                      <a:r>
                        <a:rPr kumimoji="0" lang="it-IT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Growth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7753"/>
                  </a:ext>
                </a:extLst>
              </a:tr>
              <a:tr h="921811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8.2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Raggiungere livelli più elevati di produttività economica attraverso la diversificazione, l'aggiornamento tecnologico e l'innovazione, anche attraverso un focus su settori ad alto valore aggiunto e settori ad alta intensità di manodopera.</a:t>
                      </a:r>
                    </a:p>
                  </a:txBody>
                  <a:tcPr>
                    <a:solidFill>
                      <a:srgbClr val="70180F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New world. New skills</a:t>
                      </a:r>
                    </a:p>
                    <a:p>
                      <a:r>
                        <a:rPr lang="it-IT" sz="900" dirty="0">
                          <a:effectLst/>
                        </a:rPr>
                        <a:t>Investimento di 3 miliardi in formazione e adozione di nuove tecnologie volte all’</a:t>
                      </a:r>
                      <a:r>
                        <a:rPr lang="it-IT" sz="900" dirty="0" err="1">
                          <a:effectLst/>
                        </a:rPr>
                        <a:t>upskilling</a:t>
                      </a:r>
                      <a:r>
                        <a:rPr lang="it-IT" sz="900" dirty="0">
                          <a:effectLst/>
                        </a:rPr>
                        <a:t> delle nostre persone e della comunità. Sviluppare oggi la forza lavoro di domani con l'intento di rendere il sistema più resiliente, competente e inclusivo.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180F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863933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8.3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Promuovere politiche orientate allo sviluppo che supportino le attività produttive, la creazione di lavoro dignitoso, l'imprenditorialità, la creatività e l'innovazione, e favorire la formalizzazione e la crescita delle micro, piccole e medie imprese, anche attraverso l'accesso ai servizi finanziari.</a:t>
                      </a:r>
                    </a:p>
                  </a:txBody>
                  <a:tcPr>
                    <a:solidFill>
                      <a:schemeClr val="bg1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it-IT" sz="1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Scaling up di imprese sociali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Supporto</a:t>
                      </a: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ad </a:t>
                      </a:r>
                      <a:r>
                        <a:rPr kumimoji="0" lang="en-US" sz="9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imprenditori</a:t>
                      </a: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e </a:t>
                      </a:r>
                      <a:r>
                        <a:rPr kumimoji="0" lang="en-US" sz="9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imprese</a:t>
                      </a: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9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sociali</a:t>
                      </a: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per lo </a:t>
                      </a:r>
                      <a:r>
                        <a:rPr kumimoji="0" lang="en-US" sz="9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sviluppo</a:t>
                      </a: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di </a:t>
                      </a:r>
                      <a:r>
                        <a:rPr kumimoji="0" lang="en-US" sz="9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modelli</a:t>
                      </a: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di business sostenibili </a:t>
                      </a:r>
                      <a:r>
                        <a:rPr kumimoji="0" lang="en-US" sz="9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che</a:t>
                      </a: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it-IT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identifichino soluzioni a problematiche di natura sociale e ambientale (esempio, Ristorante </a:t>
                      </a:r>
                      <a:r>
                        <a:rPr kumimoji="0" lang="it-IT" sz="9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InGalera</a:t>
                      </a:r>
                      <a:r>
                        <a:rPr kumimoji="0" lang="it-IT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30745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8.6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Entro il 2020, ridurre sostanzialmente la percentuale di giovani disoccupati che non seguano un corso di studi o che non seguano corsi di formazione.</a:t>
                      </a:r>
                    </a:p>
                  </a:txBody>
                  <a:tcPr>
                    <a:solidFill>
                      <a:srgbClr val="70180F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it-IT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Learning</a:t>
                      </a:r>
                    </a:p>
                    <a:p>
                      <a:r>
                        <a:rPr lang="it-IT" sz="900" dirty="0">
                          <a:effectLst/>
                        </a:rPr>
                        <a:t>Mentoring e coaching su temi di business, volti alla facilitazione dell’ingresso nel mercato del lavoro di soggetti con fragilità: N.E.E.T, over 50, detenuti, soggetti migranti, donne in difficoltà. 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180F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52494"/>
                  </a:ext>
                </a:extLst>
              </a:tr>
              <a:tr h="982771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8.7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Adottare misure immediate ed efficaci per eliminare il lavoro forzato, porre fine alla schiavitù moderna e al traffico di esseri umani e assicurare la proibizione e l'eliminazione delle peggiori forme di lavoro minorile, incluso il reclutamento e l'impiego di bambini-soldato, e, entro il 2025, porre fine al lavoro minorile in tutte le sue forme.</a:t>
                      </a:r>
                    </a:p>
                  </a:txBody>
                  <a:tcP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it-IT" sz="1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Ethics and Business </a:t>
                      </a:r>
                      <a:r>
                        <a:rPr lang="it-IT" sz="1000" b="1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</a:t>
                      </a:r>
                      <a:r>
                        <a:rPr lang="it-IT" sz="1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it-IT" sz="900" dirty="0">
                          <a:effectLst/>
                        </a:rPr>
                        <a:t>Adozione da parte del network PwC di politiche e procedure appropriate affinché le persone di PwC e le terze parti possano presentare istanze o segnalazioni nel caso ritengano che un ente appartenente al network o il suo personale non si siano attenuti alle prescrizioni professionali, etiche, normative, legali o al sistema di controllo qualità.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1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31966"/>
                  </a:ext>
                </a:extLst>
              </a:tr>
              <a:tr h="822751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8.8 </a:t>
                      </a:r>
                      <a:br>
                        <a:rPr lang="it-IT" sz="9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it-IT" sz="2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Proteggere i diritti del lavoro e promuovere un ambiente di lavoro sicuro e protetto per tutti i lavoratori, compresi i lavoratori migranti, in particolare le donne migranti, e quelli in lavoro precario.</a:t>
                      </a:r>
                    </a:p>
                  </a:txBody>
                  <a:tcPr>
                    <a:solidFill>
                      <a:srgbClr val="70180F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Attività di Health and Safety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Adozione e formalizzazione di una struttura organizzativa, e di procedure ad hoc, volte a garantire focalizzazione e impegno in merito alla prevenzione e protezione nell’ambito della nostra organizzazione e negli ambienti di vita e di lavoro.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180F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57526"/>
                  </a:ext>
                </a:extLst>
              </a:tr>
              <a:tr h="941417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8.b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Entro il 2020, sviluppare e rendere operativa una strategia globale per l'occupazione giovanile e l'attuazione del “Patto globale dell'Organizzazione internazionale del lavoro”.</a:t>
                      </a:r>
                    </a:p>
                  </a:txBody>
                  <a:tcP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Alternanza scuola lavoro e apprendistato </a:t>
                      </a:r>
                      <a:br>
                        <a:rPr lang="it-IT" sz="1000" b="1" kern="1200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9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Inserimento di giovani nel mondo del lavoro attraverso ore di Alternanza Scuola-Lavoro, modalità 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innovativa che aiuta a consolidare le conoscenze acquisite a scuola e testare sul campo le attitudini, ad arricchire la formazione e ad orientare il percorso di studio e, in futuro di lavoro. Inserimento di personale in apprendistato professionalizzante e di alta formazione.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1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251584"/>
                  </a:ext>
                </a:extLst>
              </a:tr>
              <a:tr h="601771">
                <a:tc gridSpan="2">
                  <a:txBody>
                    <a:bodyPr/>
                    <a:lstStyle/>
                    <a:p>
                      <a:endParaRPr lang="it-IT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Sustainable Development Goal 9</a:t>
                      </a:r>
                      <a:endParaRPr kumimoji="0" lang="it-IT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</a:t>
                      </a:r>
                      <a:r>
                        <a:rPr kumimoji="0" lang="it-IT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innovation</a:t>
                      </a: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it-IT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24262"/>
                  </a:ext>
                </a:extLst>
              </a:tr>
              <a:tr h="7389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9.3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Aumentare l'accesso dei piccoli industriali e di altre imprese, in particolare nei Paesi in via di sviluppo, ai servizi finanziari, compreso il credito a prezzi accessibili, e la loro integrazione nelle catene e nei mercati di valore.</a:t>
                      </a:r>
                    </a:p>
                  </a:txBody>
                  <a:tcPr>
                    <a:solidFill>
                      <a:srgbClr val="FED8C4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it-IT" sz="1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Imprese e accesso al microcredito</a:t>
                      </a:r>
                    </a:p>
                    <a:p>
                      <a:pPr marL="0" algn="l" defTabSz="514350" rtl="0" eaLnBrk="1" latinLnBrk="0" hangingPunct="1"/>
                      <a:r>
                        <a:rPr lang="it-IT" sz="900" b="0" dirty="0">
                          <a:solidFill>
                            <a:schemeClr val="tx1"/>
                          </a:solidFill>
                          <a:latin typeface="+mn-lt"/>
                        </a:rPr>
                        <a:t>Distacco professionale temporaneo di professionisti, e collaborazione con </a:t>
                      </a:r>
                      <a:r>
                        <a:rPr lang="it-IT" sz="9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Grameen</a:t>
                      </a:r>
                      <a:r>
                        <a:rPr lang="it-IT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Foundation, supportare piccoli imprenditori nell’accesso al microcredito per finanziamento piccola imprenditoria. </a:t>
                      </a:r>
                    </a:p>
                  </a:txBody>
                  <a:tcPr>
                    <a:solidFill>
                      <a:srgbClr val="FED8C4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61849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9.a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Facilitare lo sviluppo sostenibile e resiliente delle infrastrutture nei Paesi in via di sviluppo attraverso un maggiore sostegno finanziario, tecnologico e tecnico ai Paesi africani, ai Paesi meno sviluppati, ai Paesi in via di sviluppo senza sbocco sul mare e ai piccoli Stati insulari in via di sviluppo.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it-IT" sz="1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Res4Africa</a:t>
                      </a:r>
                      <a:b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Partnership volta allo sviluppo di infrastrutture nell’ambito dell’energia rinnovabile in Africa, per lo sviluppo e la crescita dell’economia del continente e della qualità di vita delle comunità che lo abitano.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38804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7989B4D-CC8E-4698-9C40-700A17909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0" y="685800"/>
            <a:ext cx="795600" cy="79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8A54DF-3F52-4AF9-92FD-BDA873F0F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0" y="7086600"/>
            <a:ext cx="795600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5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6065CF-A508-4633-B7A9-45FDDB57C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01288"/>
              </p:ext>
            </p:extLst>
          </p:nvPr>
        </p:nvGraphicFramePr>
        <p:xfrm>
          <a:off x="76200" y="91440"/>
          <a:ext cx="6705600" cy="979635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71118547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687954290"/>
                    </a:ext>
                  </a:extLst>
                </a:gridCol>
              </a:tblGrid>
              <a:tr h="387196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/>
                        <a:t>Sustainable Development Goals e target identificati all’interno del piano di Corporate Responsibility </a:t>
                      </a:r>
                      <a:br>
                        <a:rPr lang="it-IT" sz="1000" b="1" dirty="0"/>
                      </a:br>
                      <a:r>
                        <a:rPr lang="it-IT" sz="1000" b="1" dirty="0"/>
                        <a:t>di PwC in Italia.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Come PwC contribuisce nei confronti dei </a:t>
                      </a:r>
                      <a:br>
                        <a:rPr lang="it-IT" sz="1000" dirty="0"/>
                      </a:br>
                      <a:r>
                        <a:rPr lang="it-IT" sz="1000" dirty="0"/>
                        <a:t>Sustainable Development Goal identificati</a:t>
                      </a:r>
                      <a:br>
                        <a:rPr lang="it-IT" sz="1000" dirty="0"/>
                      </a:br>
                      <a:r>
                        <a:rPr lang="it-IT" sz="1000" b="0" dirty="0"/>
                        <a:t>Alcuni esempi</a:t>
                      </a:r>
                      <a:endParaRPr lang="it-IT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29649"/>
                  </a:ext>
                </a:extLst>
              </a:tr>
              <a:tr h="12954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5686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583750"/>
                  </a:ext>
                </a:extLst>
              </a:tr>
              <a:tr h="6096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Sustainable Development Goal 10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Reduced Inequalities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>
                        <a:alpha val="5686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2820"/>
                  </a:ext>
                </a:extLst>
              </a:tr>
              <a:tr h="652918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  <a:r>
                        <a:rPr lang="it-IT" sz="9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10.2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Entro il 2030, potenziare e promuovere l'inclusione sociale, economica e politica di tutti, a prescindere da età, sesso, disabilità, razza, etnia, origine, religione, status economico o altro.</a:t>
                      </a:r>
                    </a:p>
                  </a:txBody>
                  <a:tcPr>
                    <a:solidFill>
                      <a:srgbClr val="F8DDE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it-IT" sz="1000" b="1" kern="1200" dirty="0" err="1">
                          <a:solidFill>
                            <a:srgbClr val="A43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</a:t>
                      </a:r>
                      <a:r>
                        <a:rPr lang="it-IT" sz="1000" b="1" kern="1200" dirty="0">
                          <a:solidFill>
                            <a:srgbClr val="A43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it-IT" sz="1000" b="1" kern="1200" dirty="0" err="1">
                          <a:solidFill>
                            <a:srgbClr val="A43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Refugee</a:t>
                      </a:r>
                      <a:endParaRPr lang="it-IT" sz="1000" b="1" kern="1200" dirty="0">
                        <a:solidFill>
                          <a:srgbClr val="A43E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514350" rtl="0" eaLnBrk="1" latinLnBrk="0" hangingPunct="1"/>
                      <a:r>
                        <a:rPr lang="it-IT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Inserimento, nell’organizzazione, </a:t>
                      </a:r>
                      <a:r>
                        <a:rPr lang="it-IT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 persone con status di rifugiato volto a includere nel ambiente lavorativo di PwC persone con background culturale ed esperienze diverse.</a:t>
                      </a:r>
                      <a:br>
                        <a:rPr lang="it-IT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Nel 2019 il progetto ha ricevuto il premio </a:t>
                      </a:r>
                      <a:r>
                        <a:rPr lang="it-IT" sz="9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Welcome</a:t>
                      </a:r>
                      <a:r>
                        <a:rPr lang="it-IT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riconoscimento dell’Agenzia delle Nazioni Unite per i rifugiati, dedicato alle aziende che maggiormente si distinguono nel favorire l’inserimento professionale dei rifugiati e nel sostenere il loro processo d’integrazione in Italia.</a:t>
                      </a:r>
                      <a:endParaRPr lang="it-IT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8DDE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18152"/>
                  </a:ext>
                </a:extLst>
              </a:tr>
              <a:tr h="80475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10.7 </a:t>
                      </a:r>
                    </a:p>
                    <a:p>
                      <a:pPr algn="just"/>
                      <a:endParaRPr lang="it-IT" sz="2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Facilitare la migrazione ordinata, sicura, regolare e responsabile e la mobilità delle persone, anche attraverso l'attuazione di politiche migratorie programmate e ben gestite</a:t>
                      </a:r>
                    </a:p>
                  </a:txBody>
                  <a:tcP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rgbClr val="A43E50"/>
                          </a:solidFill>
                          <a:latin typeface="+mn-lt"/>
                        </a:rPr>
                        <a:t>Trasferte transnazionali</a:t>
                      </a:r>
                    </a:p>
                    <a:p>
                      <a:pPr rtl="0">
                        <a:spcBef>
                          <a:spcPts val="0"/>
                        </a:spcBef>
                        <a:spcAft>
                          <a:spcPts val="1600"/>
                        </a:spcAft>
                      </a:pPr>
                      <a:r>
                        <a:rPr lang="it-IT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Attività nell’ambito dei viaggi per affari che </a:t>
                      </a: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tutela la salute e la sicurezza delle nostre persone e protegge PwC da eventuali rischi reputazionali e sanzioni. </a:t>
                      </a:r>
                      <a:b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Adozione e applicazione della Direttiva Europea 2014/67 in materia di distacco transnazionale.</a:t>
                      </a:r>
                    </a:p>
                  </a:txBody>
                  <a:tcPr>
                    <a:solidFill>
                      <a:schemeClr val="bg1">
                        <a:alpha val="1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964536"/>
                  </a:ext>
                </a:extLst>
              </a:tr>
              <a:tr h="560846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Sustainable Development Goal 11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Sustainable cities and communities</a:t>
                      </a:r>
                      <a:endParaRPr lang="it-IT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2F2F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2F2F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224855"/>
                  </a:ext>
                </a:extLst>
              </a:tr>
              <a:tr h="57590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11.1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" b="0" i="0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Entro il 2030, garantire a tutti l'accesso ad un alloggio e a servizi di base adeguati, sicuri e convenienti e garantire l’ammodernamento dei quartieri poveri.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E9C8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accent4"/>
                          </a:solidFill>
                          <a:latin typeface="+mn-lt"/>
                        </a:rPr>
                        <a:t>Non solo di cibo</a:t>
                      </a:r>
                    </a:p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+mn-lt"/>
                        </a:rPr>
                        <a:t>Contributo in termini economici e di competenze professionali all’interno di un ampio progetto riqualificazione delle periferie e assegnazione di housing sociale a soggetti in estrema difficoltà finanziaria.</a:t>
                      </a:r>
                    </a:p>
                  </a:txBody>
                  <a:tcPr>
                    <a:solidFill>
                      <a:srgbClr val="FFE9C8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16279"/>
                  </a:ext>
                </a:extLst>
              </a:tr>
              <a:tr h="89298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11.2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" b="0" i="0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Entro il 2030, fornire l'accesso a sistemi di trasporto sicuri, sostenibili, e convenienti per tutti, migliorare la sicurezza stradale, in particolare ampliando i mezzi pubblici, con particolare attenzione alle esigenze di chi è in situazioni vulnerabili, alle donne, ai bambini, alle persone con disabilità e agli anziani.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8DD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it-IT" sz="10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Workplace</a:t>
                      </a:r>
                      <a:r>
                        <a:rPr lang="it-IT" sz="10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Health Promotion – Guida sicura </a:t>
                      </a:r>
                    </a:p>
                    <a:p>
                      <a:pPr marL="0" algn="l" defTabSz="514350" rtl="0" eaLnBrk="1" latinLnBrk="0" hangingPunct="1"/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Sviluppo di competenze e della cultura della prevenzione, con progetti formativi di H&amp;S mirati alla prevenzione e alla percezione del rischio nell’ambito della sicurezza stradale, con l’obiettivo di prevenire potenziali infortuni sul lavoro e quelli in itinere, oltre che diffondere comportamenti corretti durante la guida e conoscenze utili in caso di emergenza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solidFill>
                      <a:srgbClr val="F8DDE1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2041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11.3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" b="0" i="0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Entro il 2030, aumentare l’urbanizzazione inclusiva e sostenibile e la capacità di pianificazione e gestione partecipata e integrata dell’insediamento umano in tutti i paesi.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E9C8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accent4"/>
                          </a:solidFill>
                          <a:latin typeface="+mn-lt"/>
                        </a:rPr>
                        <a:t>Torre PwC – Progetto </a:t>
                      </a:r>
                      <a:r>
                        <a:rPr lang="it-IT" sz="1000" b="1" dirty="0" err="1">
                          <a:solidFill>
                            <a:schemeClr val="accent4"/>
                          </a:solidFill>
                          <a:latin typeface="+mn-lt"/>
                        </a:rPr>
                        <a:t>Citylife</a:t>
                      </a:r>
                      <a:r>
                        <a:rPr lang="it-IT" sz="1000" b="1" dirty="0">
                          <a:solidFill>
                            <a:schemeClr val="accent4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Trasferimento della sede milanese di PwC nella </a:t>
                      </a:r>
                      <a:r>
                        <a:rPr lang="it-IT" sz="900" i="1" dirty="0">
                          <a:solidFill>
                            <a:schemeClr val="tx1"/>
                          </a:solidFill>
                          <a:latin typeface="+mn-lt"/>
                        </a:rPr>
                        <a:t>Torre PwC, 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nata in una area di Milano sottoposta ad importante attività di bonifica e di riqualificazione, cioè il quartiere City Life. </a:t>
                      </a:r>
                      <a:b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La spostamento delle attività e delle persone PwC contribuisce </a:t>
                      </a:r>
                      <a:r>
                        <a:rPr kumimoji="0" lang="it-IT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alla nascita di nuovi servizi e alla crescita dell'economia del quartiere che la ospita.</a:t>
                      </a:r>
                    </a:p>
                  </a:txBody>
                  <a:tcPr>
                    <a:solidFill>
                      <a:srgbClr val="FFE9C8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00723"/>
                  </a:ext>
                </a:extLst>
              </a:tr>
              <a:tr h="80475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11.4 </a:t>
                      </a:r>
                    </a:p>
                    <a:p>
                      <a:pPr algn="l"/>
                      <a:endParaRPr lang="it-IT" sz="200" b="0" i="0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it-IT" sz="900" b="0" i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Rafforzare gli impegni per proteggere e salvaguardare il patrimonio culturale e naturale del mondo.</a:t>
                      </a:r>
                    </a:p>
                  </a:txBody>
                  <a:tcPr>
                    <a:solidFill>
                      <a:srgbClr val="F8DDE1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accent4"/>
                          </a:solidFill>
                          <a:latin typeface="+mn-lt"/>
                        </a:rPr>
                        <a:t>Volontariato aziendale </a:t>
                      </a:r>
                    </a:p>
                    <a:p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Sostegno economico e in termini di ore e competenze delle persone PwC durante attività di volontariato aziendale all’interno dei territori in cui l’organizzazione opera quotidianamente. </a:t>
                      </a:r>
                    </a:p>
                  </a:txBody>
                  <a:tcPr>
                    <a:solidFill>
                      <a:srgbClr val="F8DDE1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201882"/>
                  </a:ext>
                </a:extLst>
              </a:tr>
              <a:tr h="80475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11.5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Entro il 2030, ridurre in modo significativo il numero di morti e il numero di persone colpite da calamità, compresi i disastri provocati dall’acqua, e ridurre sostanzialmente le perdite economiche dirette rispetto al prodotto interno lordo globale, con una particolare attenzione alla protezione dei poveri e delle persone in situazioni di vulnerabilità.</a:t>
                      </a:r>
                    </a:p>
                  </a:txBody>
                  <a:tcPr>
                    <a:solidFill>
                      <a:srgbClr val="FFE9C8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accent4"/>
                          </a:solidFill>
                          <a:latin typeface="+mn-lt"/>
                        </a:rPr>
                        <a:t>Servizi professionali pro bono e contributi per emergenze nazionali 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Contributi economici e attivazioni di progetti pro bono ad hoc, volti a sostenere i territori, in Italia, colpiti da calamità naturali e far ripartire le economie locali (esempio Terremoto nel Centro Italia, Tempesta Vaia, Alluvione Città di Venezia)</a:t>
                      </a:r>
                      <a:endParaRPr lang="it-IT" sz="10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E9C8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81795"/>
                  </a:ext>
                </a:extLst>
              </a:tr>
              <a:tr h="36117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11.6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Entro il 2030, ridurre l’impatto ambientale negativo pro capite delle città, in particolare riguardo alla qualità dell'aria e alla gestione dei rifiuti.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accent4"/>
                          </a:solidFill>
                          <a:latin typeface="+mn-lt"/>
                        </a:rPr>
                        <a:t>Certificazioni energy per spazi occupati da PwC</a:t>
                      </a:r>
                    </a:p>
                    <a:p>
                      <a:r>
                        <a:rPr lang="it-IT" sz="900" dirty="0">
                          <a:solidFill>
                            <a:schemeClr val="tx1"/>
                          </a:solidFill>
                          <a:latin typeface="+mn-lt"/>
                        </a:rPr>
                        <a:t>Attività di efficientamento energetico e di sensibile riduzione della produzione dei rifiuti, all’interno degli uffici PwC, per mezzo di strutture ed impianti ad alta efficienza energetica e con certificazioni LEED e BREEM. </a:t>
                      </a:r>
                      <a:endParaRPr lang="it-IT" sz="10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2342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8CBA4D1-7805-4C3E-8565-34021EC8F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98" y="685800"/>
            <a:ext cx="795600" cy="79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F0E3B1-FB15-4589-9762-580AA037C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89" y="3625591"/>
            <a:ext cx="794009" cy="7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3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6065CF-A508-4633-B7A9-45FDDB57C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05462"/>
              </p:ext>
            </p:extLst>
          </p:nvPr>
        </p:nvGraphicFramePr>
        <p:xfrm>
          <a:off x="76200" y="91440"/>
          <a:ext cx="6705600" cy="823425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71118547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687954290"/>
                    </a:ext>
                  </a:extLst>
                </a:gridCol>
              </a:tblGrid>
              <a:tr h="387196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/>
                        <a:t>Sustainable Development Goals e target identificati all’interno del piano di Corporate Responsibility </a:t>
                      </a:r>
                      <a:br>
                        <a:rPr lang="it-IT" sz="1000" b="1" dirty="0"/>
                      </a:br>
                      <a:r>
                        <a:rPr lang="it-IT" sz="1000" b="1" dirty="0"/>
                        <a:t>di PwC in Italia.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/>
                        <a:t>Come PwC contribuisce nei confronti dei </a:t>
                      </a:r>
                      <a:br>
                        <a:rPr lang="it-IT" sz="1050" dirty="0"/>
                      </a:br>
                      <a:r>
                        <a:rPr lang="it-IT" sz="1050" dirty="0"/>
                        <a:t>Sustainable Development Goal identificati</a:t>
                      </a:r>
                      <a:br>
                        <a:rPr lang="it-IT" sz="1050" dirty="0"/>
                      </a:br>
                      <a:r>
                        <a:rPr lang="it-IT" sz="1050" b="0" dirty="0"/>
                        <a:t>Alcuni esempi</a:t>
                      </a:r>
                      <a:endParaRPr lang="it-IT" sz="105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29649"/>
                  </a:ext>
                </a:extLst>
              </a:tr>
              <a:tr h="12954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5686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583750"/>
                  </a:ext>
                </a:extLst>
              </a:tr>
              <a:tr h="6096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Sustainable Development Goal 12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Responsible </a:t>
                      </a:r>
                      <a:r>
                        <a:rPr kumimoji="0" lang="it-IT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Consumption</a:t>
                      </a: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Production</a:t>
                      </a:r>
                    </a:p>
                  </a:txBody>
                  <a:tcPr>
                    <a:solidFill>
                      <a:srgbClr val="F2F2F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514350" rtl="0" eaLnBrk="1" latinLnBrk="0" hangingPunct="1"/>
                      <a:endParaRPr lang="it-IT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8DDE1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2041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12.3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Entro il 2030, dimezzare lo spreco pro capite globale di rifiuti alimentari nella vendita al dettaglio e dei consumatori e ridurre le perdite di cibo lungo le filiere di produzione e fornitura, comprese le perdite post-raccolto.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E9C8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#</a:t>
                      </a:r>
                      <a:r>
                        <a:rPr kumimoji="0" lang="it-IT" sz="1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NoWasteFood</a:t>
                      </a:r>
                      <a:br>
                        <a:rPr kumimoji="0" lang="it-IT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it-IT" sz="900" b="0" i="0" dirty="0">
                          <a:solidFill>
                            <a:srgbClr val="2D2D2D"/>
                          </a:solidFill>
                          <a:effectLst/>
                          <a:latin typeface="+mn-lt"/>
                        </a:rPr>
                        <a:t>Ridefinizione del processo di tracciabilità e recupero di eccedenze per Fondazione Banco Alimentare, in termini di provenienza, quantità, qualità, tipologia di bene e beneficiario finale, nel contesto dell’introduzione della Legge 166/2016, meglio conosciuta come Legge Gadda.</a:t>
                      </a:r>
                      <a:endParaRPr kumimoji="0" lang="it-IT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9C8">
                        <a:alpha val="1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0072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12.5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Entro il 2030, ridurre in modo sostanziale la produzione di rifiuti attraverso la prevenzione, la riduzione, il riciclaggio e il riutilizzo.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Economia circolare </a:t>
                      </a:r>
                    </a:p>
                    <a:p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Sviluppo di iniziative indoor sul tema dell’economia circolare per indagare le opportunità generate dai processi di raccolta e riutilizzo di materie prime e selezione di fornitori sostenibili, come </a:t>
                      </a:r>
                      <a:r>
                        <a:rPr lang="it-IT" sz="9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Bcorp</a:t>
                      </a:r>
                      <a:r>
                        <a:rPr lang="it-IT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Benefit Corporations e cooperative sociali.</a:t>
                      </a:r>
                      <a:endParaRPr kumimoji="0" lang="it-IT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29764"/>
                  </a:ext>
                </a:extLst>
              </a:tr>
              <a:tr h="80475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12.6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Incoraggiare le imprese, soprattutto le aziende di grandi dimensioni e transnazionali, ad adottare pratiche sostenibili e integrare le informazioni sulla sostenibilità nelle loro relazioni periodiche.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E9C8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Global Compact </a:t>
                      </a:r>
                      <a:r>
                        <a:rPr kumimoji="0" lang="en-US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delle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Nazioni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Unite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9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Supporto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professionale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alle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aziende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Italia e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all’estero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affinché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operino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maniera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responsbaile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nel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rispetto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principi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promossi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dal Global Compact e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nell’adozione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strategie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positive e a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lungo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termine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confronti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dei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17 Sustainable Development Goals. </a:t>
                      </a:r>
                      <a:endParaRPr lang="it-IT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E9C8">
                        <a:alpha val="1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201882"/>
                  </a:ext>
                </a:extLst>
              </a:tr>
              <a:tr h="80475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12.8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Entro il 2030, fare in modo che le persone abbiano in tutto il mondo le informazioni rilevanti e la consapevolezza in tema di sviluppo sostenibile e stili di vita in armonia con la natura.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Formazione sui 17 SDGs</a:t>
                      </a:r>
                    </a:p>
                    <a:p>
                      <a:r>
                        <a:rPr lang="it-IT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Formazione delle persone di PwC sui temi connessi ai 17 SDGs per mezzo di learning digitali e nuove modalità di formazione.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81795"/>
                  </a:ext>
                </a:extLst>
              </a:tr>
              <a:tr h="582081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Sustainable Development Goal 13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Climate Action</a:t>
                      </a:r>
                    </a:p>
                  </a:txBody>
                  <a:tcPr>
                    <a:solidFill>
                      <a:srgbClr val="F2F2F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0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8DDE1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479610"/>
                  </a:ext>
                </a:extLst>
              </a:tr>
              <a:tr h="80475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13.2</a:t>
                      </a:r>
                    </a:p>
                    <a:p>
                      <a:pPr algn="l"/>
                      <a:endParaRPr lang="it-IT" sz="200" b="0" i="0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it-IT" sz="900" b="0" i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Integrare nelle politiche, nelle strategie e nei piani nazionali le misure di contrasto ai cambiamenti climatici.</a:t>
                      </a:r>
                    </a:p>
                  </a:txBody>
                  <a:tcPr>
                    <a:solidFill>
                      <a:srgbClr val="2C8646">
                        <a:alpha val="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PwC Environmental commitment </a:t>
                      </a:r>
                    </a:p>
                    <a:p>
                      <a:r>
                        <a:rPr lang="it-IT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Riduzione e mitigazione dell’impatto ambientale, generato dalle attività di business della nostra organizzazione, con attività di efficientamento energetico degli uffici PwC, attività di selezione e promozione di flotta auto elettrica ed ibrida e offsetting delle emissioni di CO2 indirette.</a:t>
                      </a:r>
                    </a:p>
                  </a:txBody>
                  <a:tcPr>
                    <a:solidFill>
                      <a:srgbClr val="2C8646">
                        <a:alpha val="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3643"/>
                  </a:ext>
                </a:extLst>
              </a:tr>
              <a:tr h="80475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13.3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Migliorare l'istruzione, la sensibilizzazione e la capacità umana e istituzionale riguardo ai cambiamenti climatici in materia di mitigazione, adattamento, riduzione dell’impatto e di allerta precoce.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it-IT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Laboratorio sulla sostenibilità ambientale </a:t>
                      </a:r>
                    </a:p>
                    <a:p>
                      <a:pPr algn="l" fontAlgn="base"/>
                      <a:r>
                        <a:rPr lang="it-IT" sz="900" b="0" i="0" dirty="0">
                          <a:solidFill>
                            <a:srgbClr val="2D2D2D"/>
                          </a:solidFill>
                          <a:effectLst/>
                          <a:latin typeface="+mn-lt"/>
                        </a:rPr>
                        <a:t>Formazione outdoor per le persone di PwC per la creazione di una cultura attenta al cambiamento climatico e ai suoi impatti; attività di informazione e consapevolezza nelle persone, per favorire la capacità delle istituzioni e delle persone di mitigare e adattarsi al cambiamento.</a:t>
                      </a:r>
                      <a:endParaRPr lang="it-IT" sz="9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1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797105"/>
                  </a:ext>
                </a:extLst>
              </a:tr>
              <a:tr h="80475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 13.b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Promuovere meccanismi per aumentare la capacità di una efficace pianificazione e gestione connesse al cambiamento climatico nei paesi meno sviluppati e nei piccoli Stati insulari in via di sviluppo concentrandosi, tra l’altro, sulle donne, i giovani e le comunità locali ed emarginate.</a:t>
                      </a:r>
                      <a:endParaRPr lang="it-IT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C8646">
                        <a:alpha val="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it-IT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Social Innovation to tackle fuel poverty</a:t>
                      </a:r>
                    </a:p>
                    <a:p>
                      <a:r>
                        <a:rPr lang="it-IT" sz="9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Trasferimento di competenze professionali a start up sociali, attive in Europa, che lavorano sul tema della povertà energetica nei propri territori insieme ad </a:t>
                      </a:r>
                      <a:r>
                        <a:rPr lang="it-IT" sz="900" b="0" i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Ashoka</a:t>
                      </a:r>
                      <a:r>
                        <a:rPr lang="it-IT" sz="9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Onlus.</a:t>
                      </a:r>
                      <a:endParaRPr lang="it-IT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C8646">
                        <a:alpha val="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6468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5EF9AB-D4FB-4058-A772-5B3314708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0" y="838200"/>
            <a:ext cx="795600" cy="79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934919-0748-4187-9D81-02BF01415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79" y="4800600"/>
            <a:ext cx="795600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60594"/>
      </p:ext>
    </p:extLst>
  </p:cSld>
  <p:clrMapOvr>
    <a:masterClrMapping/>
  </p:clrMapOvr>
</p:sld>
</file>

<file path=ppt/theme/theme1.xml><?xml version="1.0" encoding="utf-8"?>
<a:theme xmlns:a="http://schemas.openxmlformats.org/drawingml/2006/main" name="newbrand 1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4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4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newbrand 1" id="{FA397E51-D224-471E-BE3E-610F90ADCD09}" vid="{513C7AD7-D200-4EC2-AA08-46C9EC05E29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wC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 04 2015_Generali GHO_Exe. Summ._IFRS 9 Impact Assessment Analysis_vf.pptx" id="{F4C80549-37B4-402A-8732-F974D6C899BF}" vid="{65EDF5DF-F101-41CA-B5FF-BE96E90970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newbrand 1</Template>
  <TotalTime>46335</TotalTime>
  <Words>2331</Words>
  <Application>Microsoft Office PowerPoint</Application>
  <PresentationFormat>A4 Paper (210x297 mm)</PresentationFormat>
  <Paragraphs>191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newbrand 1</vt:lpstr>
      <vt:lpstr>Custom Design</vt:lpstr>
      <vt:lpstr>2_PwC</vt:lpstr>
      <vt:lpstr> Il contributo di PwC in Italia</vt:lpstr>
      <vt:lpstr>PowerPoint Presentation</vt:lpstr>
      <vt:lpstr>PowerPoint Presentation</vt:lpstr>
      <vt:lpstr>PowerPoint Presentation</vt:lpstr>
      <vt:lpstr>PowerPoint Presentation</vt:lpstr>
    </vt:vector>
  </TitlesOfParts>
  <Company>PwC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Alberto Londi</dc:creator>
  <cp:lastModifiedBy>Ilde Martinelli</cp:lastModifiedBy>
  <cp:revision>3914</cp:revision>
  <cp:lastPrinted>2019-03-22T22:09:25Z</cp:lastPrinted>
  <dcterms:created xsi:type="dcterms:W3CDTF">2010-09-07T13:26:45Z</dcterms:created>
  <dcterms:modified xsi:type="dcterms:W3CDTF">2019-12-10T19:21:51Z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5</vt:lpwstr>
  </property>
</Properties>
</file>