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2352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1AD0-B101-D241-94E4-295D5F1ED9A6}" type="datetimeFigureOut">
              <a:rPr lang="it-IT" smtClean="0"/>
              <a:pPr/>
              <a:t>03/06/2019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1934-EBBF-1140-A137-DB00D0FE5A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235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1AD0-B101-D241-94E4-295D5F1ED9A6}" type="datetimeFigureOut">
              <a:rPr lang="it-IT" smtClean="0"/>
              <a:pPr/>
              <a:t>03/06/2019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1934-EBBF-1140-A137-DB00D0FE5A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0841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1AD0-B101-D241-94E4-295D5F1ED9A6}" type="datetimeFigureOut">
              <a:rPr lang="it-IT" smtClean="0"/>
              <a:pPr/>
              <a:t>03/06/2019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1934-EBBF-1140-A137-DB00D0FE5A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5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1AD0-B101-D241-94E4-295D5F1ED9A6}" type="datetimeFigureOut">
              <a:rPr lang="it-IT" smtClean="0"/>
              <a:pPr/>
              <a:t>03/06/2019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1934-EBBF-1140-A137-DB00D0FE5A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202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1AD0-B101-D241-94E4-295D5F1ED9A6}" type="datetimeFigureOut">
              <a:rPr lang="it-IT" smtClean="0"/>
              <a:pPr/>
              <a:t>03/06/2019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1934-EBBF-1140-A137-DB00D0FE5A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893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1AD0-B101-D241-94E4-295D5F1ED9A6}" type="datetimeFigureOut">
              <a:rPr lang="it-IT" smtClean="0"/>
              <a:pPr/>
              <a:t>03/06/2019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1934-EBBF-1140-A137-DB00D0FE5A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75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1AD0-B101-D241-94E4-295D5F1ED9A6}" type="datetimeFigureOut">
              <a:rPr lang="it-IT" smtClean="0"/>
              <a:pPr/>
              <a:t>03/06/2019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1934-EBBF-1140-A137-DB00D0FE5A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110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1AD0-B101-D241-94E4-295D5F1ED9A6}" type="datetimeFigureOut">
              <a:rPr lang="it-IT" smtClean="0"/>
              <a:pPr/>
              <a:t>03/06/2019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1934-EBBF-1140-A137-DB00D0FE5A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775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1AD0-B101-D241-94E4-295D5F1ED9A6}" type="datetimeFigureOut">
              <a:rPr lang="it-IT" smtClean="0"/>
              <a:pPr/>
              <a:t>03/06/2019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1934-EBBF-1140-A137-DB00D0FE5A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606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1AD0-B101-D241-94E4-295D5F1ED9A6}" type="datetimeFigureOut">
              <a:rPr lang="it-IT" smtClean="0"/>
              <a:pPr/>
              <a:t>03/06/2019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1934-EBBF-1140-A137-DB00D0FE5A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3821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1AD0-B101-D241-94E4-295D5F1ED9A6}" type="datetimeFigureOut">
              <a:rPr lang="it-IT" smtClean="0"/>
              <a:pPr/>
              <a:t>03/06/2019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1934-EBBF-1140-A137-DB00D0FE5A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432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E1AD0-B101-D241-94E4-295D5F1ED9A6}" type="datetimeFigureOut">
              <a:rPr lang="it-IT" smtClean="0"/>
              <a:pPr/>
              <a:t>03/06/2019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51934-EBBF-1140-A137-DB00D0FE5AF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637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72134"/>
            <a:ext cx="6857998" cy="699770"/>
          </a:xfrm>
        </p:spPr>
        <p:txBody>
          <a:bodyPr>
            <a:noAutofit/>
          </a:bodyPr>
          <a:lstStyle/>
          <a:p>
            <a:r>
              <a:rPr lang="it-IT" sz="2400" b="1" dirty="0">
                <a:solidFill>
                  <a:schemeClr val="accent3">
                    <a:lumMod val="75000"/>
                  </a:schemeClr>
                </a:solidFill>
                <a:latin typeface="Helvetica"/>
                <a:cs typeface="Helvetica"/>
              </a:rPr>
              <a:t>ECOISTITUTO DI REGGIO-EMILIA E GENOVA</a:t>
            </a:r>
            <a:br>
              <a:rPr lang="it-IT" sz="2400" b="1" dirty="0">
                <a:solidFill>
                  <a:schemeClr val="accent3">
                    <a:lumMod val="75000"/>
                  </a:schemeClr>
                </a:solidFill>
                <a:latin typeface="Helvetica"/>
                <a:cs typeface="Helvetica"/>
              </a:rPr>
            </a:br>
            <a:r>
              <a:rPr lang="it-IT" sz="2400" dirty="0">
                <a:solidFill>
                  <a:schemeClr val="accent3">
                    <a:lumMod val="75000"/>
                  </a:schemeClr>
                </a:solidFill>
                <a:latin typeface="Helvetica"/>
                <a:cs typeface="Helvetica"/>
              </a:rPr>
              <a:t> </a:t>
            </a:r>
          </a:p>
        </p:txBody>
      </p:sp>
      <p:sp>
        <p:nvSpPr>
          <p:cNvPr id="4" name="Rettangolo 3"/>
          <p:cNvSpPr/>
          <p:nvPr/>
        </p:nvSpPr>
        <p:spPr>
          <a:xfrm>
            <a:off x="103663" y="2350330"/>
            <a:ext cx="675433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1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endParaRPr lang="it-IT" sz="1200" b="1" dirty="0" smtClean="0">
              <a:solidFill>
                <a:srgbClr val="77933C"/>
              </a:solidFill>
              <a:latin typeface="Helvetica"/>
              <a:cs typeface="Helvetica"/>
            </a:endParaRPr>
          </a:p>
          <a:p>
            <a:r>
              <a:rPr lang="it-IT" sz="2000" dirty="0" smtClean="0">
                <a:latin typeface="Helvetica Light"/>
                <a:cs typeface="Helvetica Light"/>
              </a:rPr>
              <a:t> </a:t>
            </a:r>
            <a:endParaRPr lang="it-IT" sz="2400" dirty="0">
              <a:solidFill>
                <a:srgbClr val="00B050"/>
              </a:solidFill>
              <a:latin typeface="Helvetica Light"/>
              <a:cs typeface="Helvetica Light"/>
            </a:endParaRPr>
          </a:p>
          <a:p>
            <a:r>
              <a:rPr lang="it-IT" sz="2400" b="1" dirty="0" smtClean="0">
                <a:solidFill>
                  <a:srgbClr val="00B050"/>
                </a:solidFill>
                <a:latin typeface="Helvetica"/>
                <a:cs typeface="Helvetica"/>
              </a:rPr>
              <a:t>Progetto:  “In campo!...senza </a:t>
            </a:r>
            <a:r>
              <a:rPr lang="it-IT" sz="2400" b="1" dirty="0" err="1" smtClean="0">
                <a:solidFill>
                  <a:srgbClr val="00B050"/>
                </a:solidFill>
                <a:latin typeface="Helvetica"/>
                <a:cs typeface="Helvetica"/>
              </a:rPr>
              <a:t>caporale…</a:t>
            </a:r>
            <a:r>
              <a:rPr lang="it-IT" sz="2400" b="1" dirty="0" smtClean="0">
                <a:solidFill>
                  <a:srgbClr val="00B050"/>
                </a:solidFill>
                <a:latin typeface="Helvetica"/>
                <a:cs typeface="Helvetica"/>
              </a:rPr>
              <a:t>”</a:t>
            </a:r>
          </a:p>
          <a:p>
            <a:r>
              <a:rPr lang="it-IT" sz="2000" b="1" dirty="0">
                <a:solidFill>
                  <a:srgbClr val="002060"/>
                </a:solidFill>
                <a:latin typeface="Helvetica"/>
                <a:cs typeface="Helvetica"/>
              </a:rPr>
              <a:t>Giorgia </a:t>
            </a:r>
            <a:r>
              <a:rPr lang="it-IT" sz="2000" b="1" dirty="0" smtClean="0">
                <a:solidFill>
                  <a:srgbClr val="002060"/>
                </a:solidFill>
                <a:latin typeface="Helvetica"/>
                <a:cs typeface="Helvetica"/>
              </a:rPr>
              <a:t>Bocca, Responsabile </a:t>
            </a:r>
            <a:r>
              <a:rPr lang="it-IT" sz="2000" b="1" dirty="0">
                <a:solidFill>
                  <a:srgbClr val="002060"/>
                </a:solidFill>
                <a:latin typeface="Helvetica"/>
                <a:cs typeface="Helvetica"/>
              </a:rPr>
              <a:t>Formazione Terra! </a:t>
            </a:r>
            <a:r>
              <a:rPr lang="it-IT" sz="2000" b="1" dirty="0" err="1" smtClean="0">
                <a:solidFill>
                  <a:srgbClr val="002060"/>
                </a:solidFill>
                <a:latin typeface="Helvetica"/>
                <a:cs typeface="Helvetica"/>
              </a:rPr>
              <a:t>onlus</a:t>
            </a:r>
            <a:endParaRPr lang="it-IT" sz="2000" b="1" dirty="0" smtClean="0">
              <a:solidFill>
                <a:srgbClr val="002060"/>
              </a:solidFill>
              <a:latin typeface="Helvetica"/>
              <a:cs typeface="Helvetica"/>
            </a:endParaRPr>
          </a:p>
          <a:p>
            <a:r>
              <a:rPr lang="it-IT" sz="2000" dirty="0" smtClean="0">
                <a:latin typeface="Helvetica"/>
                <a:cs typeface="Helvetica"/>
              </a:rPr>
              <a:t> </a:t>
            </a:r>
            <a:endParaRPr lang="it-IT" sz="2000" dirty="0">
              <a:latin typeface="Helvetica"/>
              <a:cs typeface="Helvetica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" y="4951050"/>
            <a:ext cx="68580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77933C"/>
                </a:solidFill>
                <a:latin typeface="Helvetica"/>
                <a:cs typeface="Helvetica"/>
              </a:rPr>
              <a:t>Giovedì 6 giugno 2019, ore 18,30</a:t>
            </a:r>
            <a:endParaRPr lang="it-IT" sz="2400" b="1" dirty="0" smtClean="0">
              <a:latin typeface="Helvetica"/>
              <a:cs typeface="Helvetica"/>
            </a:endParaRPr>
          </a:p>
          <a:p>
            <a:pPr algn="ctr"/>
            <a:r>
              <a:rPr lang="it-IT" sz="2800" dirty="0" smtClean="0">
                <a:latin typeface="Helvetica"/>
                <a:cs typeface="Helvetica"/>
              </a:rPr>
              <a:t>Circolo Arci Lo Zenzero </a:t>
            </a:r>
          </a:p>
          <a:p>
            <a:pPr algn="ctr"/>
            <a:r>
              <a:rPr lang="it-IT" sz="2800" dirty="0" smtClean="0">
                <a:latin typeface="Helvetica"/>
                <a:cs typeface="Helvetica"/>
              </a:rPr>
              <a:t>Via Giovanni Torti, 35 Genova</a:t>
            </a:r>
          </a:p>
          <a:p>
            <a:endParaRPr lang="it-IT" sz="2800" dirty="0">
              <a:latin typeface="Helvetica"/>
              <a:cs typeface="Helvetica"/>
            </a:endParaRPr>
          </a:p>
          <a:p>
            <a:pPr algn="ctr"/>
            <a:r>
              <a:rPr lang="it-IT" sz="1200" dirty="0">
                <a:latin typeface="Helvetica"/>
                <a:cs typeface="Helvetica"/>
              </a:rPr>
              <a:t>Partecipazione libera, la cittadinanza è </a:t>
            </a:r>
            <a:r>
              <a:rPr lang="it-IT" sz="1200" dirty="0" smtClean="0">
                <a:latin typeface="Helvetica"/>
                <a:cs typeface="Helvetica"/>
              </a:rPr>
              <a:t>invitata</a:t>
            </a:r>
          </a:p>
          <a:p>
            <a:pPr algn="ctr"/>
            <a:endParaRPr lang="it-IT" sz="1200" dirty="0" smtClean="0">
              <a:solidFill>
                <a:srgbClr val="000000"/>
              </a:solidFill>
              <a:latin typeface="Helvetica"/>
              <a:cs typeface="Helvetica"/>
            </a:endParaRPr>
          </a:p>
          <a:p>
            <a:pPr algn="ctr"/>
            <a:endParaRPr lang="it-IT" sz="1200" dirty="0" smtClean="0">
              <a:solidFill>
                <a:srgbClr val="000000"/>
              </a:solidFill>
              <a:latin typeface="Helvetica"/>
              <a:cs typeface="Helvetica"/>
            </a:endParaRPr>
          </a:p>
          <a:p>
            <a:pPr algn="ctr"/>
            <a:r>
              <a:rPr lang="it-IT" sz="1200" dirty="0" err="1" smtClean="0">
                <a:solidFill>
                  <a:srgbClr val="000000"/>
                </a:solidFill>
                <a:latin typeface="Helvetica"/>
                <a:cs typeface="Helvetica"/>
              </a:rPr>
              <a:t>Seguici</a:t>
            </a:r>
            <a:r>
              <a:rPr lang="it-IT" sz="1200" dirty="0" smtClean="0">
                <a:solidFill>
                  <a:srgbClr val="000000"/>
                </a:solidFill>
                <a:latin typeface="Helvetica"/>
                <a:cs typeface="Helvetica"/>
              </a:rPr>
              <a:t> sulla nostra pagina </a:t>
            </a:r>
            <a:r>
              <a:rPr lang="it-IT" sz="1200" dirty="0" err="1" smtClean="0">
                <a:solidFill>
                  <a:srgbClr val="000000"/>
                </a:solidFill>
                <a:latin typeface="Helvetica"/>
                <a:cs typeface="Helvetica"/>
              </a:rPr>
              <a:t>facebook</a:t>
            </a:r>
            <a:r>
              <a:rPr lang="it-IT" sz="1200" dirty="0" smtClean="0">
                <a:solidFill>
                  <a:srgbClr val="000000"/>
                </a:solidFill>
                <a:latin typeface="Helvetica"/>
                <a:cs typeface="Helvetica"/>
              </a:rPr>
              <a:t>: </a:t>
            </a:r>
            <a:r>
              <a:rPr lang="it-IT" sz="1200" dirty="0" err="1" smtClean="0">
                <a:solidFill>
                  <a:srgbClr val="000000"/>
                </a:solidFill>
                <a:latin typeface="Helvetica"/>
                <a:cs typeface="Helvetica"/>
              </a:rPr>
              <a:t>ECOistituto</a:t>
            </a:r>
            <a:r>
              <a:rPr lang="it-IT" sz="1200" dirty="0" smtClean="0">
                <a:solidFill>
                  <a:srgbClr val="000000"/>
                </a:solidFill>
                <a:latin typeface="Helvetica"/>
                <a:cs typeface="Helvetica"/>
              </a:rPr>
              <a:t> Reggio Emilia - Genova</a:t>
            </a:r>
            <a:r>
              <a:rPr lang="it-IT" sz="1600" dirty="0" smtClean="0">
                <a:latin typeface="Helvetica"/>
                <a:cs typeface="Helvetica"/>
              </a:rPr>
              <a:t> </a:t>
            </a:r>
          </a:p>
          <a:p>
            <a:pPr algn="ctr"/>
            <a:endParaRPr lang="it-IT" sz="1200" dirty="0" smtClean="0">
              <a:latin typeface="Helvetica"/>
              <a:cs typeface="Helvetica"/>
            </a:endParaRPr>
          </a:p>
          <a:p>
            <a:pPr algn="ctr"/>
            <a:endParaRPr lang="it-IT" sz="1200" dirty="0">
              <a:latin typeface="Helvetica"/>
              <a:cs typeface="Helvetica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336667" y="4387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0" y="638232"/>
            <a:ext cx="13708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latin typeface="Helvetica"/>
                <a:cs typeface="Helvetica"/>
              </a:rPr>
              <a:t>SEMINARI</a:t>
            </a:r>
            <a:endParaRPr lang="it-IT" sz="1600" dirty="0">
              <a:latin typeface="Helvetica"/>
              <a:cs typeface="Helvetica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20285" y="7077075"/>
            <a:ext cx="663771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1100" dirty="0" smtClean="0">
              <a:solidFill>
                <a:srgbClr val="000000"/>
              </a:solidFill>
              <a:latin typeface="Helvetica"/>
              <a:cs typeface="Helvetica"/>
            </a:endParaRPr>
          </a:p>
          <a:p>
            <a:endParaRPr lang="it-IT" sz="1100" dirty="0" smtClean="0">
              <a:solidFill>
                <a:srgbClr val="000000"/>
              </a:solidFill>
              <a:latin typeface="Helvetica"/>
              <a:cs typeface="Helvetica"/>
            </a:endParaRPr>
          </a:p>
          <a:p>
            <a:endParaRPr lang="it-IT" sz="1100" dirty="0" smtClean="0">
              <a:solidFill>
                <a:srgbClr val="000000"/>
              </a:solidFill>
              <a:latin typeface="Helvetica"/>
              <a:cs typeface="Helvetica"/>
            </a:endParaRPr>
          </a:p>
          <a:p>
            <a:endParaRPr lang="it-IT" sz="1100" dirty="0" smtClean="0">
              <a:solidFill>
                <a:srgbClr val="000000"/>
              </a:solidFill>
              <a:latin typeface="Helvetica"/>
              <a:cs typeface="Helvetica"/>
            </a:endParaRPr>
          </a:p>
          <a:p>
            <a:endParaRPr lang="it-IT" sz="1100" dirty="0" smtClean="0">
              <a:solidFill>
                <a:srgbClr val="000000"/>
              </a:solidFill>
              <a:latin typeface="Helvetica"/>
              <a:cs typeface="Helvetica"/>
            </a:endParaRPr>
          </a:p>
          <a:p>
            <a:endParaRPr lang="it-IT" sz="1100" dirty="0" smtClean="0">
              <a:solidFill>
                <a:srgbClr val="000000"/>
              </a:solidFill>
              <a:latin typeface="Helvetica"/>
              <a:cs typeface="Helvetica"/>
            </a:endParaRPr>
          </a:p>
          <a:p>
            <a:endParaRPr lang="it-IT" sz="1100" dirty="0" smtClean="0">
              <a:solidFill>
                <a:srgbClr val="000000"/>
              </a:solidFill>
              <a:latin typeface="Helvetica"/>
              <a:cs typeface="Helvetica"/>
            </a:endParaRPr>
          </a:p>
          <a:p>
            <a:endParaRPr lang="it-IT" sz="1100" dirty="0" smtClean="0">
              <a:solidFill>
                <a:srgbClr val="000000"/>
              </a:solidFill>
              <a:latin typeface="Helvetica"/>
              <a:cs typeface="Helvetica"/>
            </a:endParaRPr>
          </a:p>
          <a:p>
            <a:endParaRPr lang="it-IT" sz="1100" dirty="0" smtClean="0">
              <a:solidFill>
                <a:srgbClr val="000000"/>
              </a:solidFill>
              <a:latin typeface="Helvetica"/>
              <a:cs typeface="Helvetica"/>
            </a:endParaRPr>
          </a:p>
          <a:p>
            <a:endParaRPr lang="it-IT" sz="1100" dirty="0" smtClean="0">
              <a:solidFill>
                <a:srgbClr val="000000"/>
              </a:solidFill>
              <a:latin typeface="Helvetica"/>
              <a:cs typeface="Helvetica"/>
            </a:endParaRPr>
          </a:p>
          <a:p>
            <a:r>
              <a:rPr lang="it-IT" sz="1400" dirty="0" smtClean="0">
                <a:latin typeface="Helvetica"/>
                <a:cs typeface="Helvetica"/>
              </a:rPr>
              <a:t> </a:t>
            </a:r>
            <a:endParaRPr lang="it-IT" sz="1400" dirty="0">
              <a:latin typeface="Helvetica"/>
              <a:cs typeface="Helvetica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71950" y="7448550"/>
            <a:ext cx="2076449" cy="1695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736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36</TotalTime>
  <Words>62</Words>
  <Application>Microsoft Office PowerPoint</Application>
  <PresentationFormat>Presentazione su schermo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Helvetica Light</vt:lpstr>
      <vt:lpstr>Default Theme</vt:lpstr>
      <vt:lpstr>ECOISTITUTO DI REGGIO-EMILIA E GENOVA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ECOISTITUTO DI REGGIO-EMILIA E GENOVA</dc:title>
  <dc:creator>Paola</dc:creator>
  <cp:lastModifiedBy>brunopiotti brunopiotti</cp:lastModifiedBy>
  <cp:revision>5</cp:revision>
  <dcterms:created xsi:type="dcterms:W3CDTF">2016-11-02T08:26:32Z</dcterms:created>
  <dcterms:modified xsi:type="dcterms:W3CDTF">2019-06-03T08:24:24Z</dcterms:modified>
</cp:coreProperties>
</file>